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2" r:id="rId2"/>
  </p:sldMasterIdLst>
  <p:notesMasterIdLst>
    <p:notesMasterId r:id="rId43"/>
  </p:notesMasterIdLst>
  <p:sldIdLst>
    <p:sldId id="356" r:id="rId3"/>
    <p:sldId id="256" r:id="rId4"/>
    <p:sldId id="317" r:id="rId5"/>
    <p:sldId id="257" r:id="rId6"/>
    <p:sldId id="319" r:id="rId7"/>
    <p:sldId id="260" r:id="rId8"/>
    <p:sldId id="302" r:id="rId9"/>
    <p:sldId id="298" r:id="rId10"/>
    <p:sldId id="300" r:id="rId11"/>
    <p:sldId id="303" r:id="rId12"/>
    <p:sldId id="301" r:id="rId13"/>
    <p:sldId id="344" r:id="rId14"/>
    <p:sldId id="325" r:id="rId15"/>
    <p:sldId id="318" r:id="rId16"/>
    <p:sldId id="262" r:id="rId17"/>
    <p:sldId id="353" r:id="rId18"/>
    <p:sldId id="274" r:id="rId19"/>
    <p:sldId id="324" r:id="rId20"/>
    <p:sldId id="323" r:id="rId21"/>
    <p:sldId id="326" r:id="rId22"/>
    <p:sldId id="321" r:id="rId23"/>
    <p:sldId id="266" r:id="rId24"/>
    <p:sldId id="334" r:id="rId25"/>
    <p:sldId id="336" r:id="rId26"/>
    <p:sldId id="337" r:id="rId27"/>
    <p:sldId id="342" r:id="rId28"/>
    <p:sldId id="316" r:id="rId29"/>
    <p:sldId id="281" r:id="rId30"/>
    <p:sldId id="282" r:id="rId31"/>
    <p:sldId id="284" r:id="rId32"/>
    <p:sldId id="285" r:id="rId33"/>
    <p:sldId id="354" r:id="rId34"/>
    <p:sldId id="355" r:id="rId35"/>
    <p:sldId id="347" r:id="rId36"/>
    <p:sldId id="338" r:id="rId37"/>
    <p:sldId id="340" r:id="rId38"/>
    <p:sldId id="339" r:id="rId39"/>
    <p:sldId id="352" r:id="rId40"/>
    <p:sldId id="348" r:id="rId41"/>
    <p:sldId id="34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F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2515" autoAdjust="0"/>
  </p:normalViewPr>
  <p:slideViewPr>
    <p:cSldViewPr snapToGrid="0" snapToObjects="1">
      <p:cViewPr varScale="1">
        <p:scale>
          <a:sx n="109" d="100"/>
          <a:sy n="109" d="100"/>
        </p:scale>
        <p:origin x="109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VERIGENE BC-GN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Appropriate = yes 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0.88400000000000001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EF-44EB-8AC3-F87B0FE148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 Antibiotics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Appropriate = yes 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0.78100000000000003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EF-44EB-8AC3-F87B0FE148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3107800"/>
        <c:axId val="523109368"/>
      </c:barChart>
      <c:catAx>
        <c:axId val="523107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3109368"/>
        <c:crosses val="autoZero"/>
        <c:auto val="1"/>
        <c:lblAlgn val="ctr"/>
        <c:lblOffset val="100"/>
        <c:noMultiLvlLbl val="0"/>
      </c:catAx>
      <c:valAx>
        <c:axId val="52310936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107800"/>
        <c:crosses val="autoZero"/>
        <c:crossBetween val="between"/>
        <c:majorUnit val="0.2"/>
      </c:valAx>
      <c:spPr>
        <a:noFill/>
        <a:ln w="25364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27CA1-2632-479B-9167-73DB974D0D6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8CF1BF5F-BC94-480A-A6ED-4A8DFABF15BC}">
      <dgm:prSet phldrT="[Text]" custT="1"/>
      <dgm:spPr/>
      <dgm:t>
        <a:bodyPr/>
        <a:lstStyle/>
        <a:p>
          <a:r>
            <a:rPr lang="en-US" sz="1600" dirty="0"/>
            <a:t>Blood </a:t>
          </a:r>
          <a:r>
            <a:rPr lang="en-US" sz="1600" dirty="0" err="1"/>
            <a:t>Cx</a:t>
          </a:r>
          <a:r>
            <a:rPr lang="en-US" sz="1600" dirty="0"/>
            <a:t> drawn, sent to lab</a:t>
          </a:r>
        </a:p>
      </dgm:t>
    </dgm:pt>
    <dgm:pt modelId="{A9CA3908-4D0E-477A-8AD3-9CDC7E2FD04C}" type="parTrans" cxnId="{12BDB3D8-0A36-406F-BDA6-31FEA01D1332}">
      <dgm:prSet/>
      <dgm:spPr/>
      <dgm:t>
        <a:bodyPr/>
        <a:lstStyle/>
        <a:p>
          <a:endParaRPr lang="en-US" sz="1600"/>
        </a:p>
      </dgm:t>
    </dgm:pt>
    <dgm:pt modelId="{559D2794-211D-494A-91F2-58348A978DE6}" type="sibTrans" cxnId="{12BDB3D8-0A36-406F-BDA6-31FEA01D1332}">
      <dgm:prSet/>
      <dgm:spPr/>
      <dgm:t>
        <a:bodyPr/>
        <a:lstStyle/>
        <a:p>
          <a:endParaRPr lang="en-US" sz="1600"/>
        </a:p>
      </dgm:t>
    </dgm:pt>
    <dgm:pt modelId="{F11F2EB1-4814-4C5A-BB19-3FD14CC8B847}">
      <dgm:prSet phldrT="[Text]" custT="1"/>
      <dgm:spPr/>
      <dgm:t>
        <a:bodyPr/>
        <a:lstStyle/>
        <a:p>
          <a:r>
            <a:rPr lang="en-US" sz="1600" dirty="0"/>
            <a:t>Culture, organism ID and AST</a:t>
          </a:r>
        </a:p>
      </dgm:t>
    </dgm:pt>
    <dgm:pt modelId="{F5802078-CA95-427D-A9E0-224A2771EF4C}" type="parTrans" cxnId="{3CD9D84E-BF45-4176-B7DF-1E9202FCBBDA}">
      <dgm:prSet/>
      <dgm:spPr/>
      <dgm:t>
        <a:bodyPr/>
        <a:lstStyle/>
        <a:p>
          <a:endParaRPr lang="en-US" sz="1600"/>
        </a:p>
      </dgm:t>
    </dgm:pt>
    <dgm:pt modelId="{EDD82897-C9D0-4022-8813-4407F41B292D}" type="sibTrans" cxnId="{3CD9D84E-BF45-4176-B7DF-1E9202FCBBDA}">
      <dgm:prSet/>
      <dgm:spPr/>
      <dgm:t>
        <a:bodyPr/>
        <a:lstStyle/>
        <a:p>
          <a:endParaRPr lang="en-US" sz="1600"/>
        </a:p>
      </dgm:t>
    </dgm:pt>
    <dgm:pt modelId="{659B9994-352C-4CCB-B28F-0EACF58860BD}">
      <dgm:prSet custT="1"/>
      <dgm:spPr/>
      <dgm:t>
        <a:bodyPr/>
        <a:lstStyle/>
        <a:p>
          <a:r>
            <a:rPr lang="en-US" sz="1600" dirty="0"/>
            <a:t>Gram-stain of sample</a:t>
          </a:r>
        </a:p>
      </dgm:t>
    </dgm:pt>
    <dgm:pt modelId="{3350A7F9-E518-463C-9539-957B3C85512A}" type="parTrans" cxnId="{7ECBE7E0-E28C-4626-BD01-4E570DFF41C7}">
      <dgm:prSet/>
      <dgm:spPr/>
      <dgm:t>
        <a:bodyPr/>
        <a:lstStyle/>
        <a:p>
          <a:endParaRPr lang="en-US" sz="1600"/>
        </a:p>
      </dgm:t>
    </dgm:pt>
    <dgm:pt modelId="{C4ECD75F-A21B-409F-BEC2-84ADDE144B3A}" type="sibTrans" cxnId="{7ECBE7E0-E28C-4626-BD01-4E570DFF41C7}">
      <dgm:prSet/>
      <dgm:spPr/>
      <dgm:t>
        <a:bodyPr/>
        <a:lstStyle/>
        <a:p>
          <a:endParaRPr lang="en-US" sz="1600"/>
        </a:p>
      </dgm:t>
    </dgm:pt>
    <dgm:pt modelId="{D4E11819-CD2F-4DC8-9D35-C73D53F4E2B0}">
      <dgm:prSet custT="1"/>
      <dgm:spPr/>
      <dgm:t>
        <a:bodyPr/>
        <a:lstStyle/>
        <a:p>
          <a:r>
            <a:rPr lang="en-US" sz="1600" dirty="0" err="1"/>
            <a:t>BacT</a:t>
          </a:r>
          <a:r>
            <a:rPr lang="en-US" sz="1600" dirty="0"/>
            <a:t> Alert detects organisms</a:t>
          </a:r>
        </a:p>
      </dgm:t>
    </dgm:pt>
    <dgm:pt modelId="{A155C248-E52F-4C83-B27C-9D4279885BE2}" type="parTrans" cxnId="{88261AA4-F4B3-4742-8722-9F37C6395CB2}">
      <dgm:prSet/>
      <dgm:spPr/>
      <dgm:t>
        <a:bodyPr/>
        <a:lstStyle/>
        <a:p>
          <a:endParaRPr lang="en-US" sz="1600"/>
        </a:p>
      </dgm:t>
    </dgm:pt>
    <dgm:pt modelId="{5E5C2DE7-E8ED-4D5F-849F-3CF9EAC549A4}" type="sibTrans" cxnId="{88261AA4-F4B3-4742-8722-9F37C6395CB2}">
      <dgm:prSet/>
      <dgm:spPr/>
      <dgm:t>
        <a:bodyPr/>
        <a:lstStyle/>
        <a:p>
          <a:endParaRPr lang="en-US" sz="1600"/>
        </a:p>
      </dgm:t>
    </dgm:pt>
    <dgm:pt modelId="{40A2CDA6-C860-43E5-96AA-1801B06F59C1}" type="pres">
      <dgm:prSet presAssocID="{0C927CA1-2632-479B-9167-73DB974D0D67}" presName="CompostProcess" presStyleCnt="0">
        <dgm:presLayoutVars>
          <dgm:dir/>
          <dgm:resizeHandles val="exact"/>
        </dgm:presLayoutVars>
      </dgm:prSet>
      <dgm:spPr/>
    </dgm:pt>
    <dgm:pt modelId="{B2BBECFA-9A3D-4C27-BC55-938CE4A94413}" type="pres">
      <dgm:prSet presAssocID="{0C927CA1-2632-479B-9167-73DB974D0D67}" presName="arrow" presStyleLbl="bgShp" presStyleIdx="0" presStyleCnt="1"/>
      <dgm:spPr/>
    </dgm:pt>
    <dgm:pt modelId="{59B1AE88-C610-4617-B327-9F19E1E703B8}" type="pres">
      <dgm:prSet presAssocID="{0C927CA1-2632-479B-9167-73DB974D0D67}" presName="linearProcess" presStyleCnt="0"/>
      <dgm:spPr/>
    </dgm:pt>
    <dgm:pt modelId="{4A8AD7AA-F994-4519-A0B7-F4180EE3745C}" type="pres">
      <dgm:prSet presAssocID="{8CF1BF5F-BC94-480A-A6ED-4A8DFABF15B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0F81-9264-4EEE-8462-021C1A655898}" type="pres">
      <dgm:prSet presAssocID="{559D2794-211D-494A-91F2-58348A978DE6}" presName="sibTrans" presStyleCnt="0"/>
      <dgm:spPr/>
    </dgm:pt>
    <dgm:pt modelId="{6BF6E822-6F08-4797-863E-542196CAC390}" type="pres">
      <dgm:prSet presAssocID="{D4E11819-CD2F-4DC8-9D35-C73D53F4E2B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69C7C-E5C6-470F-AD85-92E328C0B5B9}" type="pres">
      <dgm:prSet presAssocID="{5E5C2DE7-E8ED-4D5F-849F-3CF9EAC549A4}" presName="sibTrans" presStyleCnt="0"/>
      <dgm:spPr/>
    </dgm:pt>
    <dgm:pt modelId="{2AA66424-6C57-4A8A-82A4-C37C56B55F1B}" type="pres">
      <dgm:prSet presAssocID="{659B9994-352C-4CCB-B28F-0EACF58860B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0E60F-0BE8-4FB0-8F25-C2EA5BA63850}" type="pres">
      <dgm:prSet presAssocID="{C4ECD75F-A21B-409F-BEC2-84ADDE144B3A}" presName="sibTrans" presStyleCnt="0"/>
      <dgm:spPr/>
    </dgm:pt>
    <dgm:pt modelId="{B85F7FE4-B33B-4627-9A5B-DD816500936A}" type="pres">
      <dgm:prSet presAssocID="{F11F2EB1-4814-4C5A-BB19-3FD14CC8B84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BFCAE-EC00-44FD-953D-301F547788B6}" type="presOf" srcId="{0C927CA1-2632-479B-9167-73DB974D0D67}" destId="{40A2CDA6-C860-43E5-96AA-1801B06F59C1}" srcOrd="0" destOrd="0" presId="urn:microsoft.com/office/officeart/2005/8/layout/hProcess9"/>
    <dgm:cxn modelId="{83D153E2-D02E-48E0-AD6A-716958E9D5F9}" type="presOf" srcId="{D4E11819-CD2F-4DC8-9D35-C73D53F4E2B0}" destId="{6BF6E822-6F08-4797-863E-542196CAC390}" srcOrd="0" destOrd="0" presId="urn:microsoft.com/office/officeart/2005/8/layout/hProcess9"/>
    <dgm:cxn modelId="{A8735A8A-59D2-4051-94B7-3065D99D05B8}" type="presOf" srcId="{8CF1BF5F-BC94-480A-A6ED-4A8DFABF15BC}" destId="{4A8AD7AA-F994-4519-A0B7-F4180EE3745C}" srcOrd="0" destOrd="0" presId="urn:microsoft.com/office/officeart/2005/8/layout/hProcess9"/>
    <dgm:cxn modelId="{8B58135C-0F5B-4032-BC7A-399D832B54A7}" type="presOf" srcId="{659B9994-352C-4CCB-B28F-0EACF58860BD}" destId="{2AA66424-6C57-4A8A-82A4-C37C56B55F1B}" srcOrd="0" destOrd="0" presId="urn:microsoft.com/office/officeart/2005/8/layout/hProcess9"/>
    <dgm:cxn modelId="{3CD9D84E-BF45-4176-B7DF-1E9202FCBBDA}" srcId="{0C927CA1-2632-479B-9167-73DB974D0D67}" destId="{F11F2EB1-4814-4C5A-BB19-3FD14CC8B847}" srcOrd="3" destOrd="0" parTransId="{F5802078-CA95-427D-A9E0-224A2771EF4C}" sibTransId="{EDD82897-C9D0-4022-8813-4407F41B292D}"/>
    <dgm:cxn modelId="{88261AA4-F4B3-4742-8722-9F37C6395CB2}" srcId="{0C927CA1-2632-479B-9167-73DB974D0D67}" destId="{D4E11819-CD2F-4DC8-9D35-C73D53F4E2B0}" srcOrd="1" destOrd="0" parTransId="{A155C248-E52F-4C83-B27C-9D4279885BE2}" sibTransId="{5E5C2DE7-E8ED-4D5F-849F-3CF9EAC549A4}"/>
    <dgm:cxn modelId="{D36FA291-1FAC-42B3-BC7F-2CB49F501BDB}" type="presOf" srcId="{F11F2EB1-4814-4C5A-BB19-3FD14CC8B847}" destId="{B85F7FE4-B33B-4627-9A5B-DD816500936A}" srcOrd="0" destOrd="0" presId="urn:microsoft.com/office/officeart/2005/8/layout/hProcess9"/>
    <dgm:cxn modelId="{7ECBE7E0-E28C-4626-BD01-4E570DFF41C7}" srcId="{0C927CA1-2632-479B-9167-73DB974D0D67}" destId="{659B9994-352C-4CCB-B28F-0EACF58860BD}" srcOrd="2" destOrd="0" parTransId="{3350A7F9-E518-463C-9539-957B3C85512A}" sibTransId="{C4ECD75F-A21B-409F-BEC2-84ADDE144B3A}"/>
    <dgm:cxn modelId="{12BDB3D8-0A36-406F-BDA6-31FEA01D1332}" srcId="{0C927CA1-2632-479B-9167-73DB974D0D67}" destId="{8CF1BF5F-BC94-480A-A6ED-4A8DFABF15BC}" srcOrd="0" destOrd="0" parTransId="{A9CA3908-4D0E-477A-8AD3-9CDC7E2FD04C}" sibTransId="{559D2794-211D-494A-91F2-58348A978DE6}"/>
    <dgm:cxn modelId="{9BA7FC43-E5BB-407B-A3B7-88A333914A54}" type="presParOf" srcId="{40A2CDA6-C860-43E5-96AA-1801B06F59C1}" destId="{B2BBECFA-9A3D-4C27-BC55-938CE4A94413}" srcOrd="0" destOrd="0" presId="urn:microsoft.com/office/officeart/2005/8/layout/hProcess9"/>
    <dgm:cxn modelId="{D75E730C-20B0-49EE-9547-E8F8F238B1D3}" type="presParOf" srcId="{40A2CDA6-C860-43E5-96AA-1801B06F59C1}" destId="{59B1AE88-C610-4617-B327-9F19E1E703B8}" srcOrd="1" destOrd="0" presId="urn:microsoft.com/office/officeart/2005/8/layout/hProcess9"/>
    <dgm:cxn modelId="{174018B2-CCBF-44AB-86E5-F5B88C75ABFC}" type="presParOf" srcId="{59B1AE88-C610-4617-B327-9F19E1E703B8}" destId="{4A8AD7AA-F994-4519-A0B7-F4180EE3745C}" srcOrd="0" destOrd="0" presId="urn:microsoft.com/office/officeart/2005/8/layout/hProcess9"/>
    <dgm:cxn modelId="{12F73217-FF28-469F-8BD1-6C9E3A0ED789}" type="presParOf" srcId="{59B1AE88-C610-4617-B327-9F19E1E703B8}" destId="{C2320F81-9264-4EEE-8462-021C1A655898}" srcOrd="1" destOrd="0" presId="urn:microsoft.com/office/officeart/2005/8/layout/hProcess9"/>
    <dgm:cxn modelId="{6E46EB9B-0B23-44E8-B18B-968534A16F12}" type="presParOf" srcId="{59B1AE88-C610-4617-B327-9F19E1E703B8}" destId="{6BF6E822-6F08-4797-863E-542196CAC390}" srcOrd="2" destOrd="0" presId="urn:microsoft.com/office/officeart/2005/8/layout/hProcess9"/>
    <dgm:cxn modelId="{1C41FFE2-82F7-450E-B64E-3F4CA9566395}" type="presParOf" srcId="{59B1AE88-C610-4617-B327-9F19E1E703B8}" destId="{AF269C7C-E5C6-470F-AD85-92E328C0B5B9}" srcOrd="3" destOrd="0" presId="urn:microsoft.com/office/officeart/2005/8/layout/hProcess9"/>
    <dgm:cxn modelId="{9AB0AE55-DFA8-4D75-BE79-B84B9A3C194F}" type="presParOf" srcId="{59B1AE88-C610-4617-B327-9F19E1E703B8}" destId="{2AA66424-6C57-4A8A-82A4-C37C56B55F1B}" srcOrd="4" destOrd="0" presId="urn:microsoft.com/office/officeart/2005/8/layout/hProcess9"/>
    <dgm:cxn modelId="{B402590B-F0C6-471E-92F5-9EA60D921AE5}" type="presParOf" srcId="{59B1AE88-C610-4617-B327-9F19E1E703B8}" destId="{6E30E60F-0BE8-4FB0-8F25-C2EA5BA63850}" srcOrd="5" destOrd="0" presId="urn:microsoft.com/office/officeart/2005/8/layout/hProcess9"/>
    <dgm:cxn modelId="{165C5B3B-13C5-421A-82FE-2FD741B20DD3}" type="presParOf" srcId="{59B1AE88-C610-4617-B327-9F19E1E703B8}" destId="{B85F7FE4-B33B-4627-9A5B-DD81650093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27CA1-2632-479B-9167-73DB974D0D6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8CF1BF5F-BC94-480A-A6ED-4A8DFABF15BC}">
      <dgm:prSet phldrT="[Text]" custT="1"/>
      <dgm:spPr/>
      <dgm:t>
        <a:bodyPr/>
        <a:lstStyle/>
        <a:p>
          <a:r>
            <a:rPr lang="en-US" sz="1600" dirty="0"/>
            <a:t>Blood </a:t>
          </a:r>
          <a:r>
            <a:rPr lang="en-US" sz="1600" dirty="0" err="1"/>
            <a:t>Cx</a:t>
          </a:r>
          <a:r>
            <a:rPr lang="en-US" sz="1600" dirty="0"/>
            <a:t> drawn, sent to lab</a:t>
          </a:r>
        </a:p>
      </dgm:t>
    </dgm:pt>
    <dgm:pt modelId="{A9CA3908-4D0E-477A-8AD3-9CDC7E2FD04C}" type="parTrans" cxnId="{12BDB3D8-0A36-406F-BDA6-31FEA01D1332}">
      <dgm:prSet/>
      <dgm:spPr/>
      <dgm:t>
        <a:bodyPr/>
        <a:lstStyle/>
        <a:p>
          <a:endParaRPr lang="en-US" sz="1600"/>
        </a:p>
      </dgm:t>
    </dgm:pt>
    <dgm:pt modelId="{559D2794-211D-494A-91F2-58348A978DE6}" type="sibTrans" cxnId="{12BDB3D8-0A36-406F-BDA6-31FEA01D1332}">
      <dgm:prSet/>
      <dgm:spPr/>
      <dgm:t>
        <a:bodyPr/>
        <a:lstStyle/>
        <a:p>
          <a:endParaRPr lang="en-US" sz="1600"/>
        </a:p>
      </dgm:t>
    </dgm:pt>
    <dgm:pt modelId="{2400E147-9053-4513-A525-6E3526E07A73}">
      <dgm:prSet phldrT="[Text]" custT="1"/>
      <dgm:spPr/>
      <dgm:t>
        <a:bodyPr/>
        <a:lstStyle/>
        <a:p>
          <a:r>
            <a:rPr lang="en-US" sz="1600" dirty="0"/>
            <a:t>Culture, organism ID and AST</a:t>
          </a:r>
        </a:p>
      </dgm:t>
    </dgm:pt>
    <dgm:pt modelId="{AA1C91B9-E7D5-48A8-8EBD-DEAC576FA2F4}" type="parTrans" cxnId="{5B9AEA19-58AD-48B4-871D-2A5903DC516B}">
      <dgm:prSet/>
      <dgm:spPr/>
      <dgm:t>
        <a:bodyPr/>
        <a:lstStyle/>
        <a:p>
          <a:endParaRPr lang="en-US" sz="1600"/>
        </a:p>
      </dgm:t>
    </dgm:pt>
    <dgm:pt modelId="{9893CA2C-9F62-4FD8-A77C-6167F246F46F}" type="sibTrans" cxnId="{5B9AEA19-58AD-48B4-871D-2A5903DC516B}">
      <dgm:prSet/>
      <dgm:spPr/>
      <dgm:t>
        <a:bodyPr/>
        <a:lstStyle/>
        <a:p>
          <a:endParaRPr lang="en-US" sz="1600"/>
        </a:p>
      </dgm:t>
    </dgm:pt>
    <dgm:pt modelId="{659B9994-352C-4CCB-B28F-0EACF58860BD}">
      <dgm:prSet custT="1"/>
      <dgm:spPr/>
      <dgm:t>
        <a:bodyPr/>
        <a:lstStyle/>
        <a:p>
          <a:r>
            <a:rPr lang="en-US" sz="1600" dirty="0"/>
            <a:t>Gram-stain of sample</a:t>
          </a:r>
        </a:p>
      </dgm:t>
    </dgm:pt>
    <dgm:pt modelId="{3350A7F9-E518-463C-9539-957B3C85512A}" type="parTrans" cxnId="{7ECBE7E0-E28C-4626-BD01-4E570DFF41C7}">
      <dgm:prSet/>
      <dgm:spPr/>
      <dgm:t>
        <a:bodyPr/>
        <a:lstStyle/>
        <a:p>
          <a:endParaRPr lang="en-US" sz="1600"/>
        </a:p>
      </dgm:t>
    </dgm:pt>
    <dgm:pt modelId="{C4ECD75F-A21B-409F-BEC2-84ADDE144B3A}" type="sibTrans" cxnId="{7ECBE7E0-E28C-4626-BD01-4E570DFF41C7}">
      <dgm:prSet/>
      <dgm:spPr/>
      <dgm:t>
        <a:bodyPr/>
        <a:lstStyle/>
        <a:p>
          <a:endParaRPr lang="en-US" sz="1600"/>
        </a:p>
      </dgm:t>
    </dgm:pt>
    <dgm:pt modelId="{D4E11819-CD2F-4DC8-9D35-C73D53F4E2B0}">
      <dgm:prSet custT="1"/>
      <dgm:spPr/>
      <dgm:t>
        <a:bodyPr/>
        <a:lstStyle/>
        <a:p>
          <a:r>
            <a:rPr lang="en-US" sz="1600" dirty="0" err="1"/>
            <a:t>BacT</a:t>
          </a:r>
          <a:r>
            <a:rPr lang="en-US" sz="1600" dirty="0"/>
            <a:t> Alert detects organisms</a:t>
          </a:r>
        </a:p>
      </dgm:t>
    </dgm:pt>
    <dgm:pt modelId="{A155C248-E52F-4C83-B27C-9D4279885BE2}" type="parTrans" cxnId="{88261AA4-F4B3-4742-8722-9F37C6395CB2}">
      <dgm:prSet/>
      <dgm:spPr/>
      <dgm:t>
        <a:bodyPr/>
        <a:lstStyle/>
        <a:p>
          <a:endParaRPr lang="en-US" sz="1600"/>
        </a:p>
      </dgm:t>
    </dgm:pt>
    <dgm:pt modelId="{5E5C2DE7-E8ED-4D5F-849F-3CF9EAC549A4}" type="sibTrans" cxnId="{88261AA4-F4B3-4742-8722-9F37C6395CB2}">
      <dgm:prSet/>
      <dgm:spPr/>
      <dgm:t>
        <a:bodyPr/>
        <a:lstStyle/>
        <a:p>
          <a:endParaRPr lang="en-US" sz="1600"/>
        </a:p>
      </dgm:t>
    </dgm:pt>
    <dgm:pt modelId="{95461D22-97CC-42F5-9451-3619155304AD}">
      <dgm:prSet custT="1"/>
      <dgm:spPr/>
      <dgm:t>
        <a:bodyPr/>
        <a:lstStyle/>
        <a:p>
          <a:r>
            <a:rPr lang="en-US" sz="1600" dirty="0"/>
            <a:t>Sample to RDT</a:t>
          </a:r>
        </a:p>
      </dgm:t>
    </dgm:pt>
    <dgm:pt modelId="{D08D0632-8486-46B6-919E-25C19FEBED16}" type="parTrans" cxnId="{BDBECBCE-3CD2-45C2-AC37-DF8A94550EFB}">
      <dgm:prSet/>
      <dgm:spPr/>
      <dgm:t>
        <a:bodyPr/>
        <a:lstStyle/>
        <a:p>
          <a:endParaRPr lang="en-US" sz="1600"/>
        </a:p>
      </dgm:t>
    </dgm:pt>
    <dgm:pt modelId="{CC1585AE-CAA9-404F-B54C-FB21166729F4}" type="sibTrans" cxnId="{BDBECBCE-3CD2-45C2-AC37-DF8A94550EFB}">
      <dgm:prSet/>
      <dgm:spPr/>
      <dgm:t>
        <a:bodyPr/>
        <a:lstStyle/>
        <a:p>
          <a:endParaRPr lang="en-US" sz="1600"/>
        </a:p>
      </dgm:t>
    </dgm:pt>
    <dgm:pt modelId="{40A2CDA6-C860-43E5-96AA-1801B06F59C1}" type="pres">
      <dgm:prSet presAssocID="{0C927CA1-2632-479B-9167-73DB974D0D67}" presName="CompostProcess" presStyleCnt="0">
        <dgm:presLayoutVars>
          <dgm:dir/>
          <dgm:resizeHandles val="exact"/>
        </dgm:presLayoutVars>
      </dgm:prSet>
      <dgm:spPr/>
    </dgm:pt>
    <dgm:pt modelId="{B2BBECFA-9A3D-4C27-BC55-938CE4A94413}" type="pres">
      <dgm:prSet presAssocID="{0C927CA1-2632-479B-9167-73DB974D0D67}" presName="arrow" presStyleLbl="bgShp" presStyleIdx="0" presStyleCnt="1"/>
      <dgm:spPr/>
    </dgm:pt>
    <dgm:pt modelId="{59B1AE88-C610-4617-B327-9F19E1E703B8}" type="pres">
      <dgm:prSet presAssocID="{0C927CA1-2632-479B-9167-73DB974D0D67}" presName="linearProcess" presStyleCnt="0"/>
      <dgm:spPr/>
    </dgm:pt>
    <dgm:pt modelId="{4A8AD7AA-F994-4519-A0B7-F4180EE3745C}" type="pres">
      <dgm:prSet presAssocID="{8CF1BF5F-BC94-480A-A6ED-4A8DFABF15B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20F81-9264-4EEE-8462-021C1A655898}" type="pres">
      <dgm:prSet presAssocID="{559D2794-211D-494A-91F2-58348A978DE6}" presName="sibTrans" presStyleCnt="0"/>
      <dgm:spPr/>
    </dgm:pt>
    <dgm:pt modelId="{6BF6E822-6F08-4797-863E-542196CAC390}" type="pres">
      <dgm:prSet presAssocID="{D4E11819-CD2F-4DC8-9D35-C73D53F4E2B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69C7C-E5C6-470F-AD85-92E328C0B5B9}" type="pres">
      <dgm:prSet presAssocID="{5E5C2DE7-E8ED-4D5F-849F-3CF9EAC549A4}" presName="sibTrans" presStyleCnt="0"/>
      <dgm:spPr/>
    </dgm:pt>
    <dgm:pt modelId="{2AA66424-6C57-4A8A-82A4-C37C56B55F1B}" type="pres">
      <dgm:prSet presAssocID="{659B9994-352C-4CCB-B28F-0EACF58860B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0E60F-0BE8-4FB0-8F25-C2EA5BA63850}" type="pres">
      <dgm:prSet presAssocID="{C4ECD75F-A21B-409F-BEC2-84ADDE144B3A}" presName="sibTrans" presStyleCnt="0"/>
      <dgm:spPr/>
    </dgm:pt>
    <dgm:pt modelId="{F69B73CE-1EEE-492F-AC92-CB588E2356CE}" type="pres">
      <dgm:prSet presAssocID="{95461D22-97CC-42F5-9451-3619155304A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C7DE8-92C9-4639-BD02-D59D749A9B8F}" type="pres">
      <dgm:prSet presAssocID="{CC1585AE-CAA9-404F-B54C-FB21166729F4}" presName="sibTrans" presStyleCnt="0"/>
      <dgm:spPr/>
    </dgm:pt>
    <dgm:pt modelId="{92EFCF0A-D638-4D32-A0A0-EDD55DBAF163}" type="pres">
      <dgm:prSet presAssocID="{2400E147-9053-4513-A525-6E3526E07A7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9AEA19-58AD-48B4-871D-2A5903DC516B}" srcId="{0C927CA1-2632-479B-9167-73DB974D0D67}" destId="{2400E147-9053-4513-A525-6E3526E07A73}" srcOrd="4" destOrd="0" parTransId="{AA1C91B9-E7D5-48A8-8EBD-DEAC576FA2F4}" sibTransId="{9893CA2C-9F62-4FD8-A77C-6167F246F46F}"/>
    <dgm:cxn modelId="{99567454-39AD-4D69-A57B-3B6406F7CFFD}" type="presOf" srcId="{95461D22-97CC-42F5-9451-3619155304AD}" destId="{F69B73CE-1EEE-492F-AC92-CB588E2356CE}" srcOrd="0" destOrd="0" presId="urn:microsoft.com/office/officeart/2005/8/layout/hProcess9"/>
    <dgm:cxn modelId="{D12BFCAE-EC00-44FD-953D-301F547788B6}" type="presOf" srcId="{0C927CA1-2632-479B-9167-73DB974D0D67}" destId="{40A2CDA6-C860-43E5-96AA-1801B06F59C1}" srcOrd="0" destOrd="0" presId="urn:microsoft.com/office/officeart/2005/8/layout/hProcess9"/>
    <dgm:cxn modelId="{83D153E2-D02E-48E0-AD6A-716958E9D5F9}" type="presOf" srcId="{D4E11819-CD2F-4DC8-9D35-C73D53F4E2B0}" destId="{6BF6E822-6F08-4797-863E-542196CAC390}" srcOrd="0" destOrd="0" presId="urn:microsoft.com/office/officeart/2005/8/layout/hProcess9"/>
    <dgm:cxn modelId="{A8735A8A-59D2-4051-94B7-3065D99D05B8}" type="presOf" srcId="{8CF1BF5F-BC94-480A-A6ED-4A8DFABF15BC}" destId="{4A8AD7AA-F994-4519-A0B7-F4180EE3745C}" srcOrd="0" destOrd="0" presId="urn:microsoft.com/office/officeart/2005/8/layout/hProcess9"/>
    <dgm:cxn modelId="{8B58135C-0F5B-4032-BC7A-399D832B54A7}" type="presOf" srcId="{659B9994-352C-4CCB-B28F-0EACF58860BD}" destId="{2AA66424-6C57-4A8A-82A4-C37C56B55F1B}" srcOrd="0" destOrd="0" presId="urn:microsoft.com/office/officeart/2005/8/layout/hProcess9"/>
    <dgm:cxn modelId="{9CE6DF9C-A506-460E-A3B2-5E891464FB6B}" type="presOf" srcId="{2400E147-9053-4513-A525-6E3526E07A73}" destId="{92EFCF0A-D638-4D32-A0A0-EDD55DBAF163}" srcOrd="0" destOrd="0" presId="urn:microsoft.com/office/officeart/2005/8/layout/hProcess9"/>
    <dgm:cxn modelId="{88261AA4-F4B3-4742-8722-9F37C6395CB2}" srcId="{0C927CA1-2632-479B-9167-73DB974D0D67}" destId="{D4E11819-CD2F-4DC8-9D35-C73D53F4E2B0}" srcOrd="1" destOrd="0" parTransId="{A155C248-E52F-4C83-B27C-9D4279885BE2}" sibTransId="{5E5C2DE7-E8ED-4D5F-849F-3CF9EAC549A4}"/>
    <dgm:cxn modelId="{BDBECBCE-3CD2-45C2-AC37-DF8A94550EFB}" srcId="{0C927CA1-2632-479B-9167-73DB974D0D67}" destId="{95461D22-97CC-42F5-9451-3619155304AD}" srcOrd="3" destOrd="0" parTransId="{D08D0632-8486-46B6-919E-25C19FEBED16}" sibTransId="{CC1585AE-CAA9-404F-B54C-FB21166729F4}"/>
    <dgm:cxn modelId="{7ECBE7E0-E28C-4626-BD01-4E570DFF41C7}" srcId="{0C927CA1-2632-479B-9167-73DB974D0D67}" destId="{659B9994-352C-4CCB-B28F-0EACF58860BD}" srcOrd="2" destOrd="0" parTransId="{3350A7F9-E518-463C-9539-957B3C85512A}" sibTransId="{C4ECD75F-A21B-409F-BEC2-84ADDE144B3A}"/>
    <dgm:cxn modelId="{12BDB3D8-0A36-406F-BDA6-31FEA01D1332}" srcId="{0C927CA1-2632-479B-9167-73DB974D0D67}" destId="{8CF1BF5F-BC94-480A-A6ED-4A8DFABF15BC}" srcOrd="0" destOrd="0" parTransId="{A9CA3908-4D0E-477A-8AD3-9CDC7E2FD04C}" sibTransId="{559D2794-211D-494A-91F2-58348A978DE6}"/>
    <dgm:cxn modelId="{9BA7FC43-E5BB-407B-A3B7-88A333914A54}" type="presParOf" srcId="{40A2CDA6-C860-43E5-96AA-1801B06F59C1}" destId="{B2BBECFA-9A3D-4C27-BC55-938CE4A94413}" srcOrd="0" destOrd="0" presId="urn:microsoft.com/office/officeart/2005/8/layout/hProcess9"/>
    <dgm:cxn modelId="{D75E730C-20B0-49EE-9547-E8F8F238B1D3}" type="presParOf" srcId="{40A2CDA6-C860-43E5-96AA-1801B06F59C1}" destId="{59B1AE88-C610-4617-B327-9F19E1E703B8}" srcOrd="1" destOrd="0" presId="urn:microsoft.com/office/officeart/2005/8/layout/hProcess9"/>
    <dgm:cxn modelId="{174018B2-CCBF-44AB-86E5-F5B88C75ABFC}" type="presParOf" srcId="{59B1AE88-C610-4617-B327-9F19E1E703B8}" destId="{4A8AD7AA-F994-4519-A0B7-F4180EE3745C}" srcOrd="0" destOrd="0" presId="urn:microsoft.com/office/officeart/2005/8/layout/hProcess9"/>
    <dgm:cxn modelId="{12F73217-FF28-469F-8BD1-6C9E3A0ED789}" type="presParOf" srcId="{59B1AE88-C610-4617-B327-9F19E1E703B8}" destId="{C2320F81-9264-4EEE-8462-021C1A655898}" srcOrd="1" destOrd="0" presId="urn:microsoft.com/office/officeart/2005/8/layout/hProcess9"/>
    <dgm:cxn modelId="{6E46EB9B-0B23-44E8-B18B-968534A16F12}" type="presParOf" srcId="{59B1AE88-C610-4617-B327-9F19E1E703B8}" destId="{6BF6E822-6F08-4797-863E-542196CAC390}" srcOrd="2" destOrd="0" presId="urn:microsoft.com/office/officeart/2005/8/layout/hProcess9"/>
    <dgm:cxn modelId="{1C41FFE2-82F7-450E-B64E-3F4CA9566395}" type="presParOf" srcId="{59B1AE88-C610-4617-B327-9F19E1E703B8}" destId="{AF269C7C-E5C6-470F-AD85-92E328C0B5B9}" srcOrd="3" destOrd="0" presId="urn:microsoft.com/office/officeart/2005/8/layout/hProcess9"/>
    <dgm:cxn modelId="{9AB0AE55-DFA8-4D75-BE79-B84B9A3C194F}" type="presParOf" srcId="{59B1AE88-C610-4617-B327-9F19E1E703B8}" destId="{2AA66424-6C57-4A8A-82A4-C37C56B55F1B}" srcOrd="4" destOrd="0" presId="urn:microsoft.com/office/officeart/2005/8/layout/hProcess9"/>
    <dgm:cxn modelId="{B402590B-F0C6-471E-92F5-9EA60D921AE5}" type="presParOf" srcId="{59B1AE88-C610-4617-B327-9F19E1E703B8}" destId="{6E30E60F-0BE8-4FB0-8F25-C2EA5BA63850}" srcOrd="5" destOrd="0" presId="urn:microsoft.com/office/officeart/2005/8/layout/hProcess9"/>
    <dgm:cxn modelId="{869A761F-56DD-43C8-94F2-88835C8DD370}" type="presParOf" srcId="{59B1AE88-C610-4617-B327-9F19E1E703B8}" destId="{F69B73CE-1EEE-492F-AC92-CB588E2356CE}" srcOrd="6" destOrd="0" presId="urn:microsoft.com/office/officeart/2005/8/layout/hProcess9"/>
    <dgm:cxn modelId="{BFC9A387-EAE7-4D52-A6F6-E3775A7AD57D}" type="presParOf" srcId="{59B1AE88-C610-4617-B327-9F19E1E703B8}" destId="{812C7DE8-92C9-4639-BD02-D59D749A9B8F}" srcOrd="7" destOrd="0" presId="urn:microsoft.com/office/officeart/2005/8/layout/hProcess9"/>
    <dgm:cxn modelId="{4A43DF59-4FC8-488E-9DA5-FDE0CB7CA39E}" type="presParOf" srcId="{59B1AE88-C610-4617-B327-9F19E1E703B8}" destId="{92EFCF0A-D638-4D32-A0A0-EDD55DBAF16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6F47FE-398F-4ECD-A8AA-0D84667B04F4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F6EADB-F402-4CCE-B843-E56D499CE71A}">
      <dgm:prSet phldrT="[Text]" custT="1"/>
      <dgm:spPr/>
      <dgm:t>
        <a:bodyPr/>
        <a:lstStyle/>
        <a:p>
          <a:r>
            <a:rPr lang="en-US" sz="2800" b="1" dirty="0"/>
            <a:t>Clinical Decision Support</a:t>
          </a:r>
        </a:p>
      </dgm:t>
    </dgm:pt>
    <dgm:pt modelId="{2EBA4848-6FDB-43CE-B233-2ECB460D7860}" type="parTrans" cxnId="{E8D07493-216B-4D20-B22F-93D0725ADF54}">
      <dgm:prSet/>
      <dgm:spPr/>
      <dgm:t>
        <a:bodyPr/>
        <a:lstStyle/>
        <a:p>
          <a:endParaRPr lang="en-US" sz="1200" b="1"/>
        </a:p>
      </dgm:t>
    </dgm:pt>
    <dgm:pt modelId="{4B1473F7-6DAA-4DC9-8055-CD0463E598D6}" type="sibTrans" cxnId="{E8D07493-216B-4D20-B22F-93D0725ADF54}">
      <dgm:prSet/>
      <dgm:spPr/>
      <dgm:t>
        <a:bodyPr/>
        <a:lstStyle/>
        <a:p>
          <a:endParaRPr lang="en-US" sz="1200" b="1"/>
        </a:p>
      </dgm:t>
    </dgm:pt>
    <dgm:pt modelId="{07E21147-FA86-4FE3-9CE1-B010F54ED4D4}">
      <dgm:prSet phldrT="[Text]" custT="1"/>
      <dgm:spPr/>
      <dgm:t>
        <a:bodyPr/>
        <a:lstStyle/>
        <a:p>
          <a:endParaRPr lang="en-US" sz="2000" b="1" dirty="0"/>
        </a:p>
      </dgm:t>
    </dgm:pt>
    <dgm:pt modelId="{C9FCD673-2143-4C05-B62F-51EB153A129E}" type="parTrans" cxnId="{1C9D043B-8454-4507-9C21-A1626E44ED9F}">
      <dgm:prSet/>
      <dgm:spPr/>
      <dgm:t>
        <a:bodyPr/>
        <a:lstStyle/>
        <a:p>
          <a:endParaRPr lang="en-US" sz="1200" b="1"/>
        </a:p>
      </dgm:t>
    </dgm:pt>
    <dgm:pt modelId="{8C78C661-2DA4-42CE-8840-88C9472B0DAF}" type="sibTrans" cxnId="{1C9D043B-8454-4507-9C21-A1626E44ED9F}">
      <dgm:prSet/>
      <dgm:spPr/>
      <dgm:t>
        <a:bodyPr/>
        <a:lstStyle/>
        <a:p>
          <a:endParaRPr lang="en-US" sz="1200" b="1"/>
        </a:p>
      </dgm:t>
    </dgm:pt>
    <dgm:pt modelId="{CB5DC761-6747-4784-8931-03F94E6B069A}">
      <dgm:prSet phldrT="[Text]" custT="1"/>
      <dgm:spPr/>
      <dgm:t>
        <a:bodyPr/>
        <a:lstStyle/>
        <a:p>
          <a:r>
            <a:rPr lang="en-US" sz="2800" b="1" dirty="0"/>
            <a:t>Antibiotic Treatment Algorithm </a:t>
          </a:r>
        </a:p>
      </dgm:t>
    </dgm:pt>
    <dgm:pt modelId="{4EE258BA-06ED-44E3-97AF-1106D3C0DAA0}" type="parTrans" cxnId="{1262454D-6A79-4A5A-A25A-7B02EDAF7BC0}">
      <dgm:prSet/>
      <dgm:spPr/>
      <dgm:t>
        <a:bodyPr/>
        <a:lstStyle/>
        <a:p>
          <a:endParaRPr lang="en-US" sz="1200" b="1"/>
        </a:p>
      </dgm:t>
    </dgm:pt>
    <dgm:pt modelId="{0F1D2594-7847-4C2E-AE75-2EFD4844ED46}" type="sibTrans" cxnId="{1262454D-6A79-4A5A-A25A-7B02EDAF7BC0}">
      <dgm:prSet/>
      <dgm:spPr/>
      <dgm:t>
        <a:bodyPr/>
        <a:lstStyle/>
        <a:p>
          <a:endParaRPr lang="en-US" sz="1200" b="1"/>
        </a:p>
      </dgm:t>
    </dgm:pt>
    <dgm:pt modelId="{44FC9807-7614-49D3-8820-CB66AC5689CF}">
      <dgm:prSet phldrT="[Text]" custT="1"/>
      <dgm:spPr/>
      <dgm:t>
        <a:bodyPr/>
        <a:lstStyle/>
        <a:p>
          <a:endParaRPr lang="en-US" sz="2000" b="1" dirty="0"/>
        </a:p>
      </dgm:t>
    </dgm:pt>
    <dgm:pt modelId="{EC9F0294-03E0-4516-8AE6-1B45D043EF8F}" type="parTrans" cxnId="{FD628713-D0F3-455E-B433-E8ADF10DD9C1}">
      <dgm:prSet/>
      <dgm:spPr/>
      <dgm:t>
        <a:bodyPr/>
        <a:lstStyle/>
        <a:p>
          <a:endParaRPr lang="en-US" sz="1200" b="1"/>
        </a:p>
      </dgm:t>
    </dgm:pt>
    <dgm:pt modelId="{250146B0-5BEC-4F9F-A938-714E6414E6FC}" type="sibTrans" cxnId="{FD628713-D0F3-455E-B433-E8ADF10DD9C1}">
      <dgm:prSet/>
      <dgm:spPr/>
      <dgm:t>
        <a:bodyPr/>
        <a:lstStyle/>
        <a:p>
          <a:endParaRPr lang="en-US" sz="1200" b="1"/>
        </a:p>
      </dgm:t>
    </dgm:pt>
    <dgm:pt modelId="{A33BDC2D-F68A-4480-AF4A-8FB0C3A3E8F3}">
      <dgm:prSet custT="1"/>
      <dgm:spPr/>
      <dgm:t>
        <a:bodyPr/>
        <a:lstStyle/>
        <a:p>
          <a:r>
            <a:rPr lang="en-US" sz="2800" b="1" dirty="0" err="1"/>
            <a:t>RDT</a:t>
          </a:r>
          <a:r>
            <a:rPr lang="en-US" sz="2800" b="1" dirty="0"/>
            <a:t>-specific Antibiogram</a:t>
          </a:r>
        </a:p>
      </dgm:t>
    </dgm:pt>
    <dgm:pt modelId="{E632B7FE-FDC2-459C-99ED-9B1D807A94FF}" type="parTrans" cxnId="{5D55123A-BC6A-459C-AA52-C02950394C25}">
      <dgm:prSet/>
      <dgm:spPr/>
      <dgm:t>
        <a:bodyPr/>
        <a:lstStyle/>
        <a:p>
          <a:endParaRPr lang="en-US" sz="1200" b="1"/>
        </a:p>
      </dgm:t>
    </dgm:pt>
    <dgm:pt modelId="{C2C24887-6BA2-4057-B4B6-4BCE40AE7DD7}" type="sibTrans" cxnId="{5D55123A-BC6A-459C-AA52-C02950394C25}">
      <dgm:prSet/>
      <dgm:spPr/>
      <dgm:t>
        <a:bodyPr/>
        <a:lstStyle/>
        <a:p>
          <a:endParaRPr lang="en-US" sz="1200" b="1"/>
        </a:p>
      </dgm:t>
    </dgm:pt>
    <dgm:pt modelId="{8323DDDE-E1BF-4360-8361-70A577914369}">
      <dgm:prSet phldrT="[Text]" custT="1"/>
      <dgm:spPr/>
      <dgm:t>
        <a:bodyPr/>
        <a:lstStyle/>
        <a:p>
          <a:r>
            <a:rPr lang="en-US" sz="2800" b="1" dirty="0"/>
            <a:t>Provider Education</a:t>
          </a:r>
        </a:p>
      </dgm:t>
    </dgm:pt>
    <dgm:pt modelId="{2A06FDCD-AD3E-4080-A24D-9C87D696BA8A}" type="parTrans" cxnId="{2BD31F26-79ED-4B2D-B0CB-C59E7632E7C0}">
      <dgm:prSet/>
      <dgm:spPr/>
      <dgm:t>
        <a:bodyPr/>
        <a:lstStyle/>
        <a:p>
          <a:endParaRPr lang="en-US"/>
        </a:p>
      </dgm:t>
    </dgm:pt>
    <dgm:pt modelId="{34F5AEFB-B304-44C2-9827-2EFC886F7C78}" type="sibTrans" cxnId="{2BD31F26-79ED-4B2D-B0CB-C59E7632E7C0}">
      <dgm:prSet/>
      <dgm:spPr/>
      <dgm:t>
        <a:bodyPr/>
        <a:lstStyle/>
        <a:p>
          <a:endParaRPr lang="en-US"/>
        </a:p>
      </dgm:t>
    </dgm:pt>
    <dgm:pt modelId="{8D666FDE-2D19-40EB-B257-265C9546D99E}">
      <dgm:prSet phldrT="[Text]" custT="1"/>
      <dgm:spPr/>
      <dgm:t>
        <a:bodyPr/>
        <a:lstStyle/>
        <a:p>
          <a:endParaRPr lang="en-US" sz="2800" b="1" dirty="0"/>
        </a:p>
      </dgm:t>
    </dgm:pt>
    <dgm:pt modelId="{47AD9CA2-8D4F-460A-A4E9-F7FEBF907E66}" type="parTrans" cxnId="{C7F312C9-3999-45F2-AB3A-6B707939F4A7}">
      <dgm:prSet/>
      <dgm:spPr/>
      <dgm:t>
        <a:bodyPr/>
        <a:lstStyle/>
        <a:p>
          <a:endParaRPr lang="en-US"/>
        </a:p>
      </dgm:t>
    </dgm:pt>
    <dgm:pt modelId="{B41A655D-1628-464F-AB37-07AA8AFB62E7}" type="sibTrans" cxnId="{C7F312C9-3999-45F2-AB3A-6B707939F4A7}">
      <dgm:prSet/>
      <dgm:spPr/>
      <dgm:t>
        <a:bodyPr/>
        <a:lstStyle/>
        <a:p>
          <a:endParaRPr lang="en-US"/>
        </a:p>
      </dgm:t>
    </dgm:pt>
    <dgm:pt modelId="{DF996EB4-A75B-4061-A264-60B64ED9C08A}" type="pres">
      <dgm:prSet presAssocID="{756F47FE-398F-4ECD-A8AA-0D84667B04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99942-2FA3-4D77-A68A-EBBD7C7EBBC9}" type="pres">
      <dgm:prSet presAssocID="{CCF6EADB-F402-4CCE-B843-E56D499CE7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5D67-859B-4BAD-85D6-1B19133FCEAD}" type="pres">
      <dgm:prSet presAssocID="{CCF6EADB-F402-4CCE-B843-E56D499CE71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CE1D4-5156-4D0C-AEDB-ACFAB43022FD}" type="pres">
      <dgm:prSet presAssocID="{8323DDDE-E1BF-4360-8361-70A5779143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E732-2936-40A4-BC31-C0B06051E407}" type="pres">
      <dgm:prSet presAssocID="{8323DDDE-E1BF-4360-8361-70A57791436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23F77-6C78-4472-B054-D1BD58B32BB2}" type="pres">
      <dgm:prSet presAssocID="{CB5DC761-6747-4784-8931-03F94E6B06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9A405-1F87-4532-A6CF-41C17E2EF634}" type="pres">
      <dgm:prSet presAssocID="{CB5DC761-6747-4784-8931-03F94E6B069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6DE25-840E-4502-819F-B090D706EFC4}" type="pres">
      <dgm:prSet presAssocID="{A33BDC2D-F68A-4480-AF4A-8FB0C3A3E8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31F26-79ED-4B2D-B0CB-C59E7632E7C0}" srcId="{756F47FE-398F-4ECD-A8AA-0D84667B04F4}" destId="{8323DDDE-E1BF-4360-8361-70A577914369}" srcOrd="1" destOrd="0" parTransId="{2A06FDCD-AD3E-4080-A24D-9C87D696BA8A}" sibTransId="{34F5AEFB-B304-44C2-9827-2EFC886F7C78}"/>
    <dgm:cxn modelId="{5D55123A-BC6A-459C-AA52-C02950394C25}" srcId="{756F47FE-398F-4ECD-A8AA-0D84667B04F4}" destId="{A33BDC2D-F68A-4480-AF4A-8FB0C3A3E8F3}" srcOrd="3" destOrd="0" parTransId="{E632B7FE-FDC2-459C-99ED-9B1D807A94FF}" sibTransId="{C2C24887-6BA2-4057-B4B6-4BCE40AE7DD7}"/>
    <dgm:cxn modelId="{FD628713-D0F3-455E-B433-E8ADF10DD9C1}" srcId="{CB5DC761-6747-4784-8931-03F94E6B069A}" destId="{44FC9807-7614-49D3-8820-CB66AC5689CF}" srcOrd="0" destOrd="0" parTransId="{EC9F0294-03E0-4516-8AE6-1B45D043EF8F}" sibTransId="{250146B0-5BEC-4F9F-A938-714E6414E6FC}"/>
    <dgm:cxn modelId="{0C33DB26-358C-4F0E-A12F-789971712478}" type="presOf" srcId="{CCF6EADB-F402-4CCE-B843-E56D499CE71A}" destId="{74E99942-2FA3-4D77-A68A-EBBD7C7EBBC9}" srcOrd="0" destOrd="0" presId="urn:microsoft.com/office/officeart/2005/8/layout/vList2"/>
    <dgm:cxn modelId="{E8D07493-216B-4D20-B22F-93D0725ADF54}" srcId="{756F47FE-398F-4ECD-A8AA-0D84667B04F4}" destId="{CCF6EADB-F402-4CCE-B843-E56D499CE71A}" srcOrd="0" destOrd="0" parTransId="{2EBA4848-6FDB-43CE-B233-2ECB460D7860}" sibTransId="{4B1473F7-6DAA-4DC9-8055-CD0463E598D6}"/>
    <dgm:cxn modelId="{3DB0A0F4-EF9E-4056-AF03-0C7221A1901D}" type="presOf" srcId="{A33BDC2D-F68A-4480-AF4A-8FB0C3A3E8F3}" destId="{C1C6DE25-840E-4502-819F-B090D706EFC4}" srcOrd="0" destOrd="0" presId="urn:microsoft.com/office/officeart/2005/8/layout/vList2"/>
    <dgm:cxn modelId="{1262454D-6A79-4A5A-A25A-7B02EDAF7BC0}" srcId="{756F47FE-398F-4ECD-A8AA-0D84667B04F4}" destId="{CB5DC761-6747-4784-8931-03F94E6B069A}" srcOrd="2" destOrd="0" parTransId="{4EE258BA-06ED-44E3-97AF-1106D3C0DAA0}" sibTransId="{0F1D2594-7847-4C2E-AE75-2EFD4844ED46}"/>
    <dgm:cxn modelId="{9973AD89-278A-4969-8E43-E8E93170F0D6}" type="presOf" srcId="{44FC9807-7614-49D3-8820-CB66AC5689CF}" destId="{4009A405-1F87-4532-A6CF-41C17E2EF634}" srcOrd="0" destOrd="0" presId="urn:microsoft.com/office/officeart/2005/8/layout/vList2"/>
    <dgm:cxn modelId="{9E495D38-BCD5-4367-AA77-8056A12D132A}" type="presOf" srcId="{756F47FE-398F-4ECD-A8AA-0D84667B04F4}" destId="{DF996EB4-A75B-4061-A264-60B64ED9C08A}" srcOrd="0" destOrd="0" presId="urn:microsoft.com/office/officeart/2005/8/layout/vList2"/>
    <dgm:cxn modelId="{C7F312C9-3999-45F2-AB3A-6B707939F4A7}" srcId="{8323DDDE-E1BF-4360-8361-70A577914369}" destId="{8D666FDE-2D19-40EB-B257-265C9546D99E}" srcOrd="0" destOrd="0" parTransId="{47AD9CA2-8D4F-460A-A4E9-F7FEBF907E66}" sibTransId="{B41A655D-1628-464F-AB37-07AA8AFB62E7}"/>
    <dgm:cxn modelId="{1C9D043B-8454-4507-9C21-A1626E44ED9F}" srcId="{CCF6EADB-F402-4CCE-B843-E56D499CE71A}" destId="{07E21147-FA86-4FE3-9CE1-B010F54ED4D4}" srcOrd="0" destOrd="0" parTransId="{C9FCD673-2143-4C05-B62F-51EB153A129E}" sibTransId="{8C78C661-2DA4-42CE-8840-88C9472B0DAF}"/>
    <dgm:cxn modelId="{4C1DA97E-15BB-444F-8D5B-6A7BD4208D29}" type="presOf" srcId="{07E21147-FA86-4FE3-9CE1-B010F54ED4D4}" destId="{7A895D67-859B-4BAD-85D6-1B19133FCEAD}" srcOrd="0" destOrd="0" presId="urn:microsoft.com/office/officeart/2005/8/layout/vList2"/>
    <dgm:cxn modelId="{2F72264C-7364-4932-BBD7-E540D56D6CF3}" type="presOf" srcId="{8323DDDE-E1BF-4360-8361-70A577914369}" destId="{656CE1D4-5156-4D0C-AEDB-ACFAB43022FD}" srcOrd="0" destOrd="0" presId="urn:microsoft.com/office/officeart/2005/8/layout/vList2"/>
    <dgm:cxn modelId="{520F266E-1B8A-4259-814D-1AC01C331FDC}" type="presOf" srcId="{8D666FDE-2D19-40EB-B257-265C9546D99E}" destId="{26BCE732-2936-40A4-BC31-C0B06051E407}" srcOrd="0" destOrd="0" presId="urn:microsoft.com/office/officeart/2005/8/layout/vList2"/>
    <dgm:cxn modelId="{E3B6E680-DEEF-4E74-AFE7-55C130202994}" type="presOf" srcId="{CB5DC761-6747-4784-8931-03F94E6B069A}" destId="{F7223F77-6C78-4472-B054-D1BD58B32BB2}" srcOrd="0" destOrd="0" presId="urn:microsoft.com/office/officeart/2005/8/layout/vList2"/>
    <dgm:cxn modelId="{FD16C7C6-388C-4A4B-A2C5-65F1CD3B5040}" type="presParOf" srcId="{DF996EB4-A75B-4061-A264-60B64ED9C08A}" destId="{74E99942-2FA3-4D77-A68A-EBBD7C7EBBC9}" srcOrd="0" destOrd="0" presId="urn:microsoft.com/office/officeart/2005/8/layout/vList2"/>
    <dgm:cxn modelId="{D5896820-FB64-471F-8D5F-D2F75CD13BED}" type="presParOf" srcId="{DF996EB4-A75B-4061-A264-60B64ED9C08A}" destId="{7A895D67-859B-4BAD-85D6-1B19133FCEAD}" srcOrd="1" destOrd="0" presId="urn:microsoft.com/office/officeart/2005/8/layout/vList2"/>
    <dgm:cxn modelId="{DDE615BA-1FDC-41E6-BC78-30B28E89B104}" type="presParOf" srcId="{DF996EB4-A75B-4061-A264-60B64ED9C08A}" destId="{656CE1D4-5156-4D0C-AEDB-ACFAB43022FD}" srcOrd="2" destOrd="0" presId="urn:microsoft.com/office/officeart/2005/8/layout/vList2"/>
    <dgm:cxn modelId="{513B5882-E18F-4D4B-8CC5-108542B0A737}" type="presParOf" srcId="{DF996EB4-A75B-4061-A264-60B64ED9C08A}" destId="{26BCE732-2936-40A4-BC31-C0B06051E407}" srcOrd="3" destOrd="0" presId="urn:microsoft.com/office/officeart/2005/8/layout/vList2"/>
    <dgm:cxn modelId="{58CE32F8-BEA2-4926-8E5D-B9E304DEC7E0}" type="presParOf" srcId="{DF996EB4-A75B-4061-A264-60B64ED9C08A}" destId="{F7223F77-6C78-4472-B054-D1BD58B32BB2}" srcOrd="4" destOrd="0" presId="urn:microsoft.com/office/officeart/2005/8/layout/vList2"/>
    <dgm:cxn modelId="{7C1F1554-BB59-44B6-B646-8F1A5A21FA02}" type="presParOf" srcId="{DF996EB4-A75B-4061-A264-60B64ED9C08A}" destId="{4009A405-1F87-4532-A6CF-41C17E2EF634}" srcOrd="5" destOrd="0" presId="urn:microsoft.com/office/officeart/2005/8/layout/vList2"/>
    <dgm:cxn modelId="{0A7FE745-7A22-4BE6-9AFB-0C399DFDCD27}" type="presParOf" srcId="{DF996EB4-A75B-4061-A264-60B64ED9C08A}" destId="{C1C6DE25-840E-4502-819F-B090D706EF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6F47FE-398F-4ECD-A8AA-0D84667B04F4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F6EADB-F402-4CCE-B843-E56D499CE71A}">
      <dgm:prSet phldrT="[Text]" custT="1"/>
      <dgm:spPr/>
      <dgm:t>
        <a:bodyPr/>
        <a:lstStyle/>
        <a:p>
          <a:r>
            <a:rPr lang="en-US" sz="2800" b="1" dirty="0"/>
            <a:t>Clinical Decision Support</a:t>
          </a:r>
        </a:p>
      </dgm:t>
    </dgm:pt>
    <dgm:pt modelId="{2EBA4848-6FDB-43CE-B233-2ECB460D7860}" type="parTrans" cxnId="{E8D07493-216B-4D20-B22F-93D0725ADF54}">
      <dgm:prSet/>
      <dgm:spPr/>
      <dgm:t>
        <a:bodyPr/>
        <a:lstStyle/>
        <a:p>
          <a:endParaRPr lang="en-US" sz="1200" b="1"/>
        </a:p>
      </dgm:t>
    </dgm:pt>
    <dgm:pt modelId="{4B1473F7-6DAA-4DC9-8055-CD0463E598D6}" type="sibTrans" cxnId="{E8D07493-216B-4D20-B22F-93D0725ADF54}">
      <dgm:prSet/>
      <dgm:spPr/>
      <dgm:t>
        <a:bodyPr/>
        <a:lstStyle/>
        <a:p>
          <a:endParaRPr lang="en-US" sz="1200" b="1"/>
        </a:p>
      </dgm:t>
    </dgm:pt>
    <dgm:pt modelId="{07E21147-FA86-4FE3-9CE1-B010F54ED4D4}">
      <dgm:prSet phldrT="[Text]" custT="1"/>
      <dgm:spPr/>
      <dgm:t>
        <a:bodyPr/>
        <a:lstStyle/>
        <a:p>
          <a:endParaRPr lang="en-US" sz="2000" b="1" dirty="0"/>
        </a:p>
      </dgm:t>
    </dgm:pt>
    <dgm:pt modelId="{C9FCD673-2143-4C05-B62F-51EB153A129E}" type="parTrans" cxnId="{1C9D043B-8454-4507-9C21-A1626E44ED9F}">
      <dgm:prSet/>
      <dgm:spPr/>
      <dgm:t>
        <a:bodyPr/>
        <a:lstStyle/>
        <a:p>
          <a:endParaRPr lang="en-US" sz="1200" b="1"/>
        </a:p>
      </dgm:t>
    </dgm:pt>
    <dgm:pt modelId="{8C78C661-2DA4-42CE-8840-88C9472B0DAF}" type="sibTrans" cxnId="{1C9D043B-8454-4507-9C21-A1626E44ED9F}">
      <dgm:prSet/>
      <dgm:spPr/>
      <dgm:t>
        <a:bodyPr/>
        <a:lstStyle/>
        <a:p>
          <a:endParaRPr lang="en-US" sz="1200" b="1"/>
        </a:p>
      </dgm:t>
    </dgm:pt>
    <dgm:pt modelId="{CB5DC761-6747-4784-8931-03F94E6B069A}">
      <dgm:prSet phldrT="[Text]" custT="1"/>
      <dgm:spPr/>
      <dgm:t>
        <a:bodyPr/>
        <a:lstStyle/>
        <a:p>
          <a:r>
            <a:rPr lang="en-US" sz="2800" b="1" dirty="0"/>
            <a:t>Antibiotic Treatment Algorithm </a:t>
          </a:r>
        </a:p>
      </dgm:t>
    </dgm:pt>
    <dgm:pt modelId="{4EE258BA-06ED-44E3-97AF-1106D3C0DAA0}" type="parTrans" cxnId="{1262454D-6A79-4A5A-A25A-7B02EDAF7BC0}">
      <dgm:prSet/>
      <dgm:spPr/>
      <dgm:t>
        <a:bodyPr/>
        <a:lstStyle/>
        <a:p>
          <a:endParaRPr lang="en-US" sz="1200" b="1"/>
        </a:p>
      </dgm:t>
    </dgm:pt>
    <dgm:pt modelId="{0F1D2594-7847-4C2E-AE75-2EFD4844ED46}" type="sibTrans" cxnId="{1262454D-6A79-4A5A-A25A-7B02EDAF7BC0}">
      <dgm:prSet/>
      <dgm:spPr/>
      <dgm:t>
        <a:bodyPr/>
        <a:lstStyle/>
        <a:p>
          <a:endParaRPr lang="en-US" sz="1200" b="1"/>
        </a:p>
      </dgm:t>
    </dgm:pt>
    <dgm:pt modelId="{44FC9807-7614-49D3-8820-CB66AC5689CF}">
      <dgm:prSet phldrT="[Text]" custT="1"/>
      <dgm:spPr/>
      <dgm:t>
        <a:bodyPr/>
        <a:lstStyle/>
        <a:p>
          <a:endParaRPr lang="en-US" sz="2000" b="1" dirty="0"/>
        </a:p>
      </dgm:t>
    </dgm:pt>
    <dgm:pt modelId="{EC9F0294-03E0-4516-8AE6-1B45D043EF8F}" type="parTrans" cxnId="{FD628713-D0F3-455E-B433-E8ADF10DD9C1}">
      <dgm:prSet/>
      <dgm:spPr/>
      <dgm:t>
        <a:bodyPr/>
        <a:lstStyle/>
        <a:p>
          <a:endParaRPr lang="en-US" sz="1200" b="1"/>
        </a:p>
      </dgm:t>
    </dgm:pt>
    <dgm:pt modelId="{250146B0-5BEC-4F9F-A938-714E6414E6FC}" type="sibTrans" cxnId="{FD628713-D0F3-455E-B433-E8ADF10DD9C1}">
      <dgm:prSet/>
      <dgm:spPr/>
      <dgm:t>
        <a:bodyPr/>
        <a:lstStyle/>
        <a:p>
          <a:endParaRPr lang="en-US" sz="1200" b="1"/>
        </a:p>
      </dgm:t>
    </dgm:pt>
    <dgm:pt modelId="{A33BDC2D-F68A-4480-AF4A-8FB0C3A3E8F3}">
      <dgm:prSet custT="1"/>
      <dgm:spPr/>
      <dgm:t>
        <a:bodyPr/>
        <a:lstStyle/>
        <a:p>
          <a:r>
            <a:rPr lang="en-US" sz="2800" b="1" dirty="0" err="1"/>
            <a:t>RDT</a:t>
          </a:r>
          <a:r>
            <a:rPr lang="en-US" sz="2800" b="1" dirty="0"/>
            <a:t>-specific Antibiogram</a:t>
          </a:r>
        </a:p>
      </dgm:t>
    </dgm:pt>
    <dgm:pt modelId="{E632B7FE-FDC2-459C-99ED-9B1D807A94FF}" type="parTrans" cxnId="{5D55123A-BC6A-459C-AA52-C02950394C25}">
      <dgm:prSet/>
      <dgm:spPr/>
      <dgm:t>
        <a:bodyPr/>
        <a:lstStyle/>
        <a:p>
          <a:endParaRPr lang="en-US" sz="1200" b="1"/>
        </a:p>
      </dgm:t>
    </dgm:pt>
    <dgm:pt modelId="{C2C24887-6BA2-4057-B4B6-4BCE40AE7DD7}" type="sibTrans" cxnId="{5D55123A-BC6A-459C-AA52-C02950394C25}">
      <dgm:prSet/>
      <dgm:spPr/>
      <dgm:t>
        <a:bodyPr/>
        <a:lstStyle/>
        <a:p>
          <a:endParaRPr lang="en-US" sz="1200" b="1"/>
        </a:p>
      </dgm:t>
    </dgm:pt>
    <dgm:pt modelId="{8323DDDE-E1BF-4360-8361-70A577914369}">
      <dgm:prSet phldrT="[Text]" custT="1"/>
      <dgm:spPr/>
      <dgm:t>
        <a:bodyPr/>
        <a:lstStyle/>
        <a:p>
          <a:r>
            <a:rPr lang="en-US" sz="2800" b="1" dirty="0"/>
            <a:t>Provider Education</a:t>
          </a:r>
        </a:p>
      </dgm:t>
    </dgm:pt>
    <dgm:pt modelId="{2A06FDCD-AD3E-4080-A24D-9C87D696BA8A}" type="parTrans" cxnId="{2BD31F26-79ED-4B2D-B0CB-C59E7632E7C0}">
      <dgm:prSet/>
      <dgm:spPr/>
      <dgm:t>
        <a:bodyPr/>
        <a:lstStyle/>
        <a:p>
          <a:endParaRPr lang="en-US"/>
        </a:p>
      </dgm:t>
    </dgm:pt>
    <dgm:pt modelId="{34F5AEFB-B304-44C2-9827-2EFC886F7C78}" type="sibTrans" cxnId="{2BD31F26-79ED-4B2D-B0CB-C59E7632E7C0}">
      <dgm:prSet/>
      <dgm:spPr/>
      <dgm:t>
        <a:bodyPr/>
        <a:lstStyle/>
        <a:p>
          <a:endParaRPr lang="en-US"/>
        </a:p>
      </dgm:t>
    </dgm:pt>
    <dgm:pt modelId="{8D666FDE-2D19-40EB-B257-265C9546D99E}">
      <dgm:prSet phldrT="[Text]" custT="1"/>
      <dgm:spPr/>
      <dgm:t>
        <a:bodyPr/>
        <a:lstStyle/>
        <a:p>
          <a:endParaRPr lang="en-US" sz="2800" b="1" dirty="0"/>
        </a:p>
      </dgm:t>
    </dgm:pt>
    <dgm:pt modelId="{47AD9CA2-8D4F-460A-A4E9-F7FEBF907E66}" type="parTrans" cxnId="{C7F312C9-3999-45F2-AB3A-6B707939F4A7}">
      <dgm:prSet/>
      <dgm:spPr/>
      <dgm:t>
        <a:bodyPr/>
        <a:lstStyle/>
        <a:p>
          <a:endParaRPr lang="en-US"/>
        </a:p>
      </dgm:t>
    </dgm:pt>
    <dgm:pt modelId="{B41A655D-1628-464F-AB37-07AA8AFB62E7}" type="sibTrans" cxnId="{C7F312C9-3999-45F2-AB3A-6B707939F4A7}">
      <dgm:prSet/>
      <dgm:spPr/>
      <dgm:t>
        <a:bodyPr/>
        <a:lstStyle/>
        <a:p>
          <a:endParaRPr lang="en-US"/>
        </a:p>
      </dgm:t>
    </dgm:pt>
    <dgm:pt modelId="{DF996EB4-A75B-4061-A264-60B64ED9C08A}" type="pres">
      <dgm:prSet presAssocID="{756F47FE-398F-4ECD-A8AA-0D84667B04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99942-2FA3-4D77-A68A-EBBD7C7EBBC9}" type="pres">
      <dgm:prSet presAssocID="{CCF6EADB-F402-4CCE-B843-E56D499CE7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5D67-859B-4BAD-85D6-1B19133FCEAD}" type="pres">
      <dgm:prSet presAssocID="{CCF6EADB-F402-4CCE-B843-E56D499CE71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CE1D4-5156-4D0C-AEDB-ACFAB43022FD}" type="pres">
      <dgm:prSet presAssocID="{8323DDDE-E1BF-4360-8361-70A5779143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E732-2936-40A4-BC31-C0B06051E407}" type="pres">
      <dgm:prSet presAssocID="{8323DDDE-E1BF-4360-8361-70A57791436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23F77-6C78-4472-B054-D1BD58B32BB2}" type="pres">
      <dgm:prSet presAssocID="{CB5DC761-6747-4784-8931-03F94E6B06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9A405-1F87-4532-A6CF-41C17E2EF634}" type="pres">
      <dgm:prSet presAssocID="{CB5DC761-6747-4784-8931-03F94E6B069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6DE25-840E-4502-819F-B090D706EFC4}" type="pres">
      <dgm:prSet presAssocID="{A33BDC2D-F68A-4480-AF4A-8FB0C3A3E8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31F26-79ED-4B2D-B0CB-C59E7632E7C0}" srcId="{756F47FE-398F-4ECD-A8AA-0D84667B04F4}" destId="{8323DDDE-E1BF-4360-8361-70A577914369}" srcOrd="1" destOrd="0" parTransId="{2A06FDCD-AD3E-4080-A24D-9C87D696BA8A}" sibTransId="{34F5AEFB-B304-44C2-9827-2EFC886F7C78}"/>
    <dgm:cxn modelId="{5D55123A-BC6A-459C-AA52-C02950394C25}" srcId="{756F47FE-398F-4ECD-A8AA-0D84667B04F4}" destId="{A33BDC2D-F68A-4480-AF4A-8FB0C3A3E8F3}" srcOrd="3" destOrd="0" parTransId="{E632B7FE-FDC2-459C-99ED-9B1D807A94FF}" sibTransId="{C2C24887-6BA2-4057-B4B6-4BCE40AE7DD7}"/>
    <dgm:cxn modelId="{FD628713-D0F3-455E-B433-E8ADF10DD9C1}" srcId="{CB5DC761-6747-4784-8931-03F94E6B069A}" destId="{44FC9807-7614-49D3-8820-CB66AC5689CF}" srcOrd="0" destOrd="0" parTransId="{EC9F0294-03E0-4516-8AE6-1B45D043EF8F}" sibTransId="{250146B0-5BEC-4F9F-A938-714E6414E6FC}"/>
    <dgm:cxn modelId="{0C33DB26-358C-4F0E-A12F-789971712478}" type="presOf" srcId="{CCF6EADB-F402-4CCE-B843-E56D499CE71A}" destId="{74E99942-2FA3-4D77-A68A-EBBD7C7EBBC9}" srcOrd="0" destOrd="0" presId="urn:microsoft.com/office/officeart/2005/8/layout/vList2"/>
    <dgm:cxn modelId="{E8D07493-216B-4D20-B22F-93D0725ADF54}" srcId="{756F47FE-398F-4ECD-A8AA-0D84667B04F4}" destId="{CCF6EADB-F402-4CCE-B843-E56D499CE71A}" srcOrd="0" destOrd="0" parTransId="{2EBA4848-6FDB-43CE-B233-2ECB460D7860}" sibTransId="{4B1473F7-6DAA-4DC9-8055-CD0463E598D6}"/>
    <dgm:cxn modelId="{3DB0A0F4-EF9E-4056-AF03-0C7221A1901D}" type="presOf" srcId="{A33BDC2D-F68A-4480-AF4A-8FB0C3A3E8F3}" destId="{C1C6DE25-840E-4502-819F-B090D706EFC4}" srcOrd="0" destOrd="0" presId="urn:microsoft.com/office/officeart/2005/8/layout/vList2"/>
    <dgm:cxn modelId="{1262454D-6A79-4A5A-A25A-7B02EDAF7BC0}" srcId="{756F47FE-398F-4ECD-A8AA-0D84667B04F4}" destId="{CB5DC761-6747-4784-8931-03F94E6B069A}" srcOrd="2" destOrd="0" parTransId="{4EE258BA-06ED-44E3-97AF-1106D3C0DAA0}" sibTransId="{0F1D2594-7847-4C2E-AE75-2EFD4844ED46}"/>
    <dgm:cxn modelId="{9973AD89-278A-4969-8E43-E8E93170F0D6}" type="presOf" srcId="{44FC9807-7614-49D3-8820-CB66AC5689CF}" destId="{4009A405-1F87-4532-A6CF-41C17E2EF634}" srcOrd="0" destOrd="0" presId="urn:microsoft.com/office/officeart/2005/8/layout/vList2"/>
    <dgm:cxn modelId="{9E495D38-BCD5-4367-AA77-8056A12D132A}" type="presOf" srcId="{756F47FE-398F-4ECD-A8AA-0D84667B04F4}" destId="{DF996EB4-A75B-4061-A264-60B64ED9C08A}" srcOrd="0" destOrd="0" presId="urn:microsoft.com/office/officeart/2005/8/layout/vList2"/>
    <dgm:cxn modelId="{C7F312C9-3999-45F2-AB3A-6B707939F4A7}" srcId="{8323DDDE-E1BF-4360-8361-70A577914369}" destId="{8D666FDE-2D19-40EB-B257-265C9546D99E}" srcOrd="0" destOrd="0" parTransId="{47AD9CA2-8D4F-460A-A4E9-F7FEBF907E66}" sibTransId="{B41A655D-1628-464F-AB37-07AA8AFB62E7}"/>
    <dgm:cxn modelId="{1C9D043B-8454-4507-9C21-A1626E44ED9F}" srcId="{CCF6EADB-F402-4CCE-B843-E56D499CE71A}" destId="{07E21147-FA86-4FE3-9CE1-B010F54ED4D4}" srcOrd="0" destOrd="0" parTransId="{C9FCD673-2143-4C05-B62F-51EB153A129E}" sibTransId="{8C78C661-2DA4-42CE-8840-88C9472B0DAF}"/>
    <dgm:cxn modelId="{4C1DA97E-15BB-444F-8D5B-6A7BD4208D29}" type="presOf" srcId="{07E21147-FA86-4FE3-9CE1-B010F54ED4D4}" destId="{7A895D67-859B-4BAD-85D6-1B19133FCEAD}" srcOrd="0" destOrd="0" presId="urn:microsoft.com/office/officeart/2005/8/layout/vList2"/>
    <dgm:cxn modelId="{2F72264C-7364-4932-BBD7-E540D56D6CF3}" type="presOf" srcId="{8323DDDE-E1BF-4360-8361-70A577914369}" destId="{656CE1D4-5156-4D0C-AEDB-ACFAB43022FD}" srcOrd="0" destOrd="0" presId="urn:microsoft.com/office/officeart/2005/8/layout/vList2"/>
    <dgm:cxn modelId="{520F266E-1B8A-4259-814D-1AC01C331FDC}" type="presOf" srcId="{8D666FDE-2D19-40EB-B257-265C9546D99E}" destId="{26BCE732-2936-40A4-BC31-C0B06051E407}" srcOrd="0" destOrd="0" presId="urn:microsoft.com/office/officeart/2005/8/layout/vList2"/>
    <dgm:cxn modelId="{E3B6E680-DEEF-4E74-AFE7-55C130202994}" type="presOf" srcId="{CB5DC761-6747-4784-8931-03F94E6B069A}" destId="{F7223F77-6C78-4472-B054-D1BD58B32BB2}" srcOrd="0" destOrd="0" presId="urn:microsoft.com/office/officeart/2005/8/layout/vList2"/>
    <dgm:cxn modelId="{FD16C7C6-388C-4A4B-A2C5-65F1CD3B5040}" type="presParOf" srcId="{DF996EB4-A75B-4061-A264-60B64ED9C08A}" destId="{74E99942-2FA3-4D77-A68A-EBBD7C7EBBC9}" srcOrd="0" destOrd="0" presId="urn:microsoft.com/office/officeart/2005/8/layout/vList2"/>
    <dgm:cxn modelId="{D5896820-FB64-471F-8D5F-D2F75CD13BED}" type="presParOf" srcId="{DF996EB4-A75B-4061-A264-60B64ED9C08A}" destId="{7A895D67-859B-4BAD-85D6-1B19133FCEAD}" srcOrd="1" destOrd="0" presId="urn:microsoft.com/office/officeart/2005/8/layout/vList2"/>
    <dgm:cxn modelId="{DDE615BA-1FDC-41E6-BC78-30B28E89B104}" type="presParOf" srcId="{DF996EB4-A75B-4061-A264-60B64ED9C08A}" destId="{656CE1D4-5156-4D0C-AEDB-ACFAB43022FD}" srcOrd="2" destOrd="0" presId="urn:microsoft.com/office/officeart/2005/8/layout/vList2"/>
    <dgm:cxn modelId="{513B5882-E18F-4D4B-8CC5-108542B0A737}" type="presParOf" srcId="{DF996EB4-A75B-4061-A264-60B64ED9C08A}" destId="{26BCE732-2936-40A4-BC31-C0B06051E407}" srcOrd="3" destOrd="0" presId="urn:microsoft.com/office/officeart/2005/8/layout/vList2"/>
    <dgm:cxn modelId="{58CE32F8-BEA2-4926-8E5D-B9E304DEC7E0}" type="presParOf" srcId="{DF996EB4-A75B-4061-A264-60B64ED9C08A}" destId="{F7223F77-6C78-4472-B054-D1BD58B32BB2}" srcOrd="4" destOrd="0" presId="urn:microsoft.com/office/officeart/2005/8/layout/vList2"/>
    <dgm:cxn modelId="{7C1F1554-BB59-44B6-B646-8F1A5A21FA02}" type="presParOf" srcId="{DF996EB4-A75B-4061-A264-60B64ED9C08A}" destId="{4009A405-1F87-4532-A6CF-41C17E2EF634}" srcOrd="5" destOrd="0" presId="urn:microsoft.com/office/officeart/2005/8/layout/vList2"/>
    <dgm:cxn modelId="{0A7FE745-7A22-4BE6-9AFB-0C399DFDCD27}" type="presParOf" srcId="{DF996EB4-A75B-4061-A264-60B64ED9C08A}" destId="{C1C6DE25-840E-4502-819F-B090D706EF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1EA03C-AE9C-46B5-BAB0-93921861AB1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804AAFE-05B4-4FDA-81B7-5F1EF94482B7}">
      <dgm:prSet phldrT="[Text]"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Gram-Positive</a:t>
          </a:r>
        </a:p>
        <a:p>
          <a:r>
            <a:rPr lang="en-US" sz="1100" dirty="0">
              <a:latin typeface="+mn-lt"/>
              <a:cs typeface="Arial" panose="020B0604020202020204" pitchFamily="34" charset="0"/>
            </a:rPr>
            <a:t>(Gram stain)</a:t>
          </a:r>
        </a:p>
      </dgm:t>
    </dgm:pt>
    <dgm:pt modelId="{797A72C2-549F-4502-9809-0CFA879D0608}" type="parTrans" cxnId="{B4202978-38C7-489E-BFD8-42100DCA5926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B25F53B1-3A4C-4902-8B83-330042FE3875}" type="sibTrans" cxnId="{B4202978-38C7-489E-BFD8-42100DCA5926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82B770E6-E3F1-4D86-A7C0-C8C8AB3BF2F9}">
      <dgm:prSet phldrT="[Text]"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Staphylococcus spp.</a:t>
          </a:r>
        </a:p>
      </dgm:t>
    </dgm:pt>
    <dgm:pt modelId="{5C2F611A-EE4F-42BC-B7E9-AF150F8724C9}" type="parTrans" cxnId="{F261E24D-0EAC-4399-86FE-2C660423F616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26EB1CC4-DF29-40ED-AA5E-B983A3DBA2B8}" type="sibTrans" cxnId="{F261E24D-0EAC-4399-86FE-2C660423F616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461D837E-330A-4E31-A2CC-C4DA25378F85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Other Staphylococcus</a:t>
          </a:r>
        </a:p>
      </dgm:t>
    </dgm:pt>
    <dgm:pt modelId="{4F9EE41F-194B-48DB-A2E9-66628D094552}" type="parTrans" cxnId="{FC4F8CA0-F547-4326-AC22-1EC0FA0E260B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A9D239D8-4A94-4A06-B2DB-1FF477017B82}" type="sibTrans" cxnId="{FC4F8CA0-F547-4326-AC22-1EC0FA0E260B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2967B03F-DB9C-4AB3-9B1D-CC295466DAF5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S. Aureus </a:t>
          </a:r>
        </a:p>
      </dgm:t>
    </dgm:pt>
    <dgm:pt modelId="{5F91CDCC-4C52-45DD-BE4C-00255099C79A}" type="parTrans" cxnId="{116B9A80-A0B9-4D28-B3A0-F14F5BB4A5BA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F8D6C537-E8AF-41C5-93E8-90B8144F5AF7}" type="sibTrans" cxnId="{116B9A80-A0B9-4D28-B3A0-F14F5BB4A5BA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7248AD4C-87B7-4787-9DB7-473A128068E5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S. </a:t>
          </a:r>
          <a:r>
            <a:rPr lang="en-US" sz="1100" dirty="0" err="1">
              <a:latin typeface="+mn-lt"/>
              <a:cs typeface="Arial" panose="020B0604020202020204" pitchFamily="34" charset="0"/>
            </a:rPr>
            <a:t>Lugdenesis</a:t>
          </a:r>
          <a:endParaRPr lang="en-US" sz="1100" dirty="0">
            <a:latin typeface="+mn-lt"/>
            <a:cs typeface="Arial" panose="020B0604020202020204" pitchFamily="34" charset="0"/>
          </a:endParaRPr>
        </a:p>
      </dgm:t>
    </dgm:pt>
    <dgm:pt modelId="{F3380FA4-AE93-44A9-B1F1-98646D573D6F}" type="parTrans" cxnId="{2EEAA76C-3587-4CF7-8251-CDF6E16D149D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E560CC1A-959C-4158-8059-054A3329C7E5}" type="sibTrans" cxnId="{2EEAA76C-3587-4CF7-8251-CDF6E16D149D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CAEE5B8B-AFD7-473E-8C62-BF6E9FF71CDD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CONs </a:t>
          </a:r>
        </a:p>
      </dgm:t>
    </dgm:pt>
    <dgm:pt modelId="{C3D7F3C5-D474-4C2E-85D2-BFB9791A55BA}" type="parTrans" cxnId="{44A696BA-5C7A-439B-B31D-93257120787E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096ACD62-AE8A-450A-96A6-5010C94C9BB4}" type="sibTrans" cxnId="{44A696BA-5C7A-439B-B31D-93257120787E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0096F7A3-2C29-4DA3-8D3D-E97961B38013}">
      <dgm:prSet phldrT="[Text]"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Enterococci spp.</a:t>
          </a:r>
        </a:p>
      </dgm:t>
    </dgm:pt>
    <dgm:pt modelId="{DDD2360F-82BD-4C46-87F5-AD812932C960}" type="parTrans" cxnId="{F771ACF4-E9F9-4083-8FA9-FE9393CD227C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DDEA8B32-10EE-4A11-B180-ADE7BDDEE0D0}" type="sibTrans" cxnId="{F771ACF4-E9F9-4083-8FA9-FE9393CD227C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DAB26A7E-A663-4205-AFB4-F3427E822E44}">
      <dgm:prSet phldrT="[Text]"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E. </a:t>
          </a:r>
          <a:r>
            <a:rPr lang="en-US" sz="1100" dirty="0" err="1">
              <a:latin typeface="+mn-lt"/>
              <a:cs typeface="Arial" panose="020B0604020202020204" pitchFamily="34" charset="0"/>
            </a:rPr>
            <a:t>faecalis</a:t>
          </a:r>
          <a:endParaRPr lang="en-US" sz="1100" dirty="0">
            <a:latin typeface="+mn-lt"/>
            <a:cs typeface="Arial" panose="020B0604020202020204" pitchFamily="34" charset="0"/>
          </a:endParaRPr>
        </a:p>
      </dgm:t>
    </dgm:pt>
    <dgm:pt modelId="{6290EF70-25E7-46D4-82CA-DA4F4895A28E}" type="parTrans" cxnId="{69C5039A-15A2-4F0A-831E-0F223A4F74E9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7B4C2C95-665F-402B-AB86-A4A1059A7F36}" type="sibTrans" cxnId="{69C5039A-15A2-4F0A-831E-0F223A4F74E9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7E07F3DA-4ACF-4E22-8C98-A1D24F3B41F1}">
      <dgm:prSet phldrT="[Text]"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E. </a:t>
          </a:r>
          <a:r>
            <a:rPr lang="en-US" sz="1100" dirty="0" err="1">
              <a:latin typeface="+mn-lt"/>
              <a:cs typeface="Arial" panose="020B0604020202020204" pitchFamily="34" charset="0"/>
            </a:rPr>
            <a:t>feacium</a:t>
          </a:r>
          <a:endParaRPr lang="en-US" sz="1100" dirty="0">
            <a:latin typeface="+mn-lt"/>
            <a:cs typeface="Arial" panose="020B0604020202020204" pitchFamily="34" charset="0"/>
          </a:endParaRPr>
        </a:p>
      </dgm:t>
    </dgm:pt>
    <dgm:pt modelId="{A3477828-864C-438C-B8AE-626E02EECFCA}" type="parTrans" cxnId="{9E2FE79A-CCE2-4B76-BDE8-539F41268427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F12CEF65-3E49-44D1-BB78-17DA7498B13C}" type="sibTrans" cxnId="{9E2FE79A-CCE2-4B76-BDE8-539F41268427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67DDC646-CFB0-438C-A7EA-60E8AA26AC54}">
      <dgm:prSet phldrT="[Text]"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Ampicillin or vancomycin </a:t>
          </a:r>
        </a:p>
      </dgm:t>
    </dgm:pt>
    <dgm:pt modelId="{5133A7D2-CD53-4B97-B0F3-34168063F1BE}" type="parTrans" cxnId="{E0987A43-1FF1-4C6F-8BC6-9B711F8D9242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E568AC72-9EAD-413E-AEDF-1E9FBB59AB8C}" type="sibTrans" cxnId="{E0987A43-1FF1-4C6F-8BC6-9B711F8D9242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20ECD4BE-4991-4157-8AD5-5CA9FBDB5930}">
      <dgm:prSet phldrT="[Text]"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Vancomycin </a:t>
          </a:r>
        </a:p>
      </dgm:t>
    </dgm:pt>
    <dgm:pt modelId="{FFC53159-94EA-43EE-87BB-7180E4C14835}" type="parTrans" cxnId="{FC74E690-5C93-4B71-AFC0-D045468DA18C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035C02B0-D4AC-4D3E-B27E-730B51AF63C4}" type="sibTrans" cxnId="{FC74E690-5C93-4B71-AFC0-D045468DA18C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22746BD0-20FD-48DA-87B3-BE37CA6E1625}">
      <dgm:prSet custT="1"/>
      <dgm:spPr/>
      <dgm:t>
        <a:bodyPr/>
        <a:lstStyle/>
        <a:p>
          <a:r>
            <a:rPr lang="en-US" sz="1100" dirty="0" err="1">
              <a:latin typeface="+mn-lt"/>
              <a:cs typeface="Arial" panose="020B0604020202020204" pitchFamily="34" charset="0"/>
            </a:rPr>
            <a:t>Nafcillin</a:t>
          </a:r>
          <a:r>
            <a:rPr lang="en-US" sz="1100" dirty="0">
              <a:latin typeface="+mn-lt"/>
              <a:cs typeface="Arial" panose="020B0604020202020204" pitchFamily="34" charset="0"/>
            </a:rPr>
            <a:t>, cefazolin </a:t>
          </a:r>
        </a:p>
      </dgm:t>
    </dgm:pt>
    <dgm:pt modelId="{AE6D5353-6B9D-432B-ADF3-6B1B04433F2F}" type="parTrans" cxnId="{D83EA00E-C7C4-438B-A9C0-9D2DBA947A92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49724B47-3685-4F49-A401-98AE059EA668}" type="sibTrans" cxnId="{D83EA00E-C7C4-438B-A9C0-9D2DBA947A92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3283C217-E1F3-4EBD-A79D-E6FC21305A6B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Vancomycin or D/C</a:t>
          </a:r>
        </a:p>
      </dgm:t>
    </dgm:pt>
    <dgm:pt modelId="{F5EB8363-1460-41D4-85C1-6981F241869A}" type="parTrans" cxnId="{095F8107-790C-4DBE-BD1F-875310231E4E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CB61FB0C-5AEB-4BBD-8ED4-3305EB5740B0}" type="sibTrans" cxnId="{095F8107-790C-4DBE-BD1F-875310231E4E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71E0403D-544A-4C8E-B03C-A077FEB650ED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Vancomycin </a:t>
          </a:r>
        </a:p>
      </dgm:t>
    </dgm:pt>
    <dgm:pt modelId="{13AABFDF-27DA-4FDE-BD2B-BCCB2982E9F6}" type="parTrans" cxnId="{217D3F63-C28B-480E-9E4B-46C892C44FFF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C4EB0CFF-7BE9-454A-91BF-7E16FAB25656}" type="sibTrans" cxnId="{217D3F63-C28B-480E-9E4B-46C892C44FFF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D7C48938-CA14-4CDD-8118-5A2804288F7A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Streptococci spp. </a:t>
          </a:r>
        </a:p>
      </dgm:t>
    </dgm:pt>
    <dgm:pt modelId="{C1BC03A8-A730-4DAE-B0F8-3316394FB8E0}" type="parTrans" cxnId="{114D6A9D-5FBD-4EF4-8BBE-860E23691B20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DD3D1354-24C6-48F4-8C44-263E3EABB8D3}" type="sibTrans" cxnId="{114D6A9D-5FBD-4EF4-8BBE-860E23691B20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E8CA5B4A-F019-4270-AADD-D3132FA087C2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S. </a:t>
          </a:r>
          <a:r>
            <a:rPr lang="en-US" sz="1100" dirty="0" err="1">
              <a:latin typeface="+mn-lt"/>
              <a:cs typeface="Arial" panose="020B0604020202020204" pitchFamily="34" charset="0"/>
            </a:rPr>
            <a:t>Agalactiae</a:t>
          </a:r>
          <a:endParaRPr lang="en-US" sz="1100" dirty="0">
            <a:latin typeface="+mn-lt"/>
            <a:cs typeface="Arial" panose="020B0604020202020204" pitchFamily="34" charset="0"/>
          </a:endParaRPr>
        </a:p>
      </dgm:t>
    </dgm:pt>
    <dgm:pt modelId="{B1C71567-6108-406D-9D53-7ECA9379FCC8}" type="parTrans" cxnId="{4D07F624-601B-4857-B76F-54B1E122DFA2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41518F3F-6D0D-472E-B9BC-924EAD1E64AD}" type="sibTrans" cxnId="{4D07F624-601B-4857-B76F-54B1E122DFA2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56249A70-8A44-45D0-A8E9-35FB8FA7247B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S. pyogenes</a:t>
          </a:r>
        </a:p>
      </dgm:t>
    </dgm:pt>
    <dgm:pt modelId="{B4345FB1-0EDE-4500-B4AE-2EF6CB75EE2E}" type="parTrans" cxnId="{5D78F869-37CF-4470-9A0E-9AD145E28A47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6AF4EF83-FE3B-4312-96A4-4A8E1659BC07}" type="sibTrans" cxnId="{5D78F869-37CF-4470-9A0E-9AD145E28A47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FC7A8991-A182-46E3-A728-38438FA9DBA5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S. Pneumoniae</a:t>
          </a:r>
        </a:p>
      </dgm:t>
    </dgm:pt>
    <dgm:pt modelId="{451320F0-8646-43F0-9AE7-B0051CD3AB8F}" type="parTrans" cxnId="{3D01472A-4E19-4344-A7D8-F04F472D5962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DCBBDD43-3520-4582-B722-A967219A41A9}" type="sibTrans" cxnId="{3D01472A-4E19-4344-A7D8-F04F472D5962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2EFD8C29-8F74-46CF-8FBA-0B44CB5F48A6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PCNG G, ceftriaxone, or ampicillin </a:t>
          </a:r>
        </a:p>
      </dgm:t>
    </dgm:pt>
    <dgm:pt modelId="{4021B7F9-FFFF-4327-88F8-09D36E2E78FC}" type="parTrans" cxnId="{774560AB-FE25-4BBD-9D61-E58064DD4669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A732F906-9552-4B6E-8763-692E2D354F9C}" type="sibTrans" cxnId="{774560AB-FE25-4BBD-9D61-E58064DD4669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664F332F-B4B5-4D8D-9C2D-0980BD2F9A64}">
      <dgm:prSet custT="1"/>
      <dgm:spPr/>
      <dgm:t>
        <a:bodyPr/>
        <a:lstStyle/>
        <a:p>
          <a:r>
            <a:rPr lang="en-US" sz="1100" dirty="0">
              <a:latin typeface="+mn-lt"/>
              <a:cs typeface="Arial" panose="020B0604020202020204" pitchFamily="34" charset="0"/>
            </a:rPr>
            <a:t>PCN G or ceftriaxone + clindamycin</a:t>
          </a:r>
        </a:p>
      </dgm:t>
    </dgm:pt>
    <dgm:pt modelId="{E919A94D-B95D-493F-A1B7-6EAB0BA73456}" type="parTrans" cxnId="{53EBF083-4D20-47F6-849F-C8A9C05541E9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6558E88F-2358-4E36-A4BC-DE8923D925BE}" type="sibTrans" cxnId="{53EBF083-4D20-47F6-849F-C8A9C05541E9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7C00357E-4C21-496A-A2BD-0D53CF244F55}">
      <dgm:prSet custT="1"/>
      <dgm:spPr/>
      <dgm:t>
        <a:bodyPr/>
        <a:lstStyle/>
        <a:p>
          <a:r>
            <a:rPr lang="en-US" sz="1100">
              <a:latin typeface="+mn-lt"/>
              <a:cs typeface="Arial" panose="020B0604020202020204" pitchFamily="34" charset="0"/>
            </a:rPr>
            <a:t>PCNG G, ceftriaxone, or ampicillin </a:t>
          </a:r>
          <a:endParaRPr lang="en-US" sz="1100" dirty="0">
            <a:latin typeface="+mn-lt"/>
            <a:cs typeface="Arial" panose="020B0604020202020204" pitchFamily="34" charset="0"/>
          </a:endParaRPr>
        </a:p>
      </dgm:t>
    </dgm:pt>
    <dgm:pt modelId="{5EFB93BA-BE96-4459-99C4-F22DE6C74640}" type="parTrans" cxnId="{1C93B4E6-22F1-4368-8297-D9E6B08189AD}">
      <dgm:prSet custT="1"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1760DE07-D13F-4510-AFE3-4889AB08318C}" type="sibTrans" cxnId="{1C93B4E6-22F1-4368-8297-D9E6B08189AD}">
      <dgm:prSet/>
      <dgm:spPr/>
      <dgm:t>
        <a:bodyPr/>
        <a:lstStyle/>
        <a:p>
          <a:endParaRPr lang="en-US" sz="1100">
            <a:latin typeface="+mn-lt"/>
            <a:cs typeface="Arial" panose="020B0604020202020204" pitchFamily="34" charset="0"/>
          </a:endParaRPr>
        </a:p>
      </dgm:t>
    </dgm:pt>
    <dgm:pt modelId="{70FD2075-CE36-485F-A8D7-D5FE5FD880FB}" type="pres">
      <dgm:prSet presAssocID="{DB1EA03C-AE9C-46B5-BAB0-93921861AB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C7E9A-2140-48B4-8FD7-21903C288907}" type="pres">
      <dgm:prSet presAssocID="{1804AAFE-05B4-4FDA-81B7-5F1EF94482B7}" presName="root1" presStyleCnt="0"/>
      <dgm:spPr/>
    </dgm:pt>
    <dgm:pt modelId="{67099CCB-8933-45D6-A3DE-AC49F8C6655F}" type="pres">
      <dgm:prSet presAssocID="{1804AAFE-05B4-4FDA-81B7-5F1EF94482B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E9F666-5D95-4B1B-889D-331807AC28D2}" type="pres">
      <dgm:prSet presAssocID="{1804AAFE-05B4-4FDA-81B7-5F1EF94482B7}" presName="level2hierChild" presStyleCnt="0"/>
      <dgm:spPr/>
    </dgm:pt>
    <dgm:pt modelId="{F72F13D1-96E5-4BCA-8E0F-5CF1F8F6ED49}" type="pres">
      <dgm:prSet presAssocID="{DDD2360F-82BD-4C46-87F5-AD812932C96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9D8CEAD-1788-461E-B9B8-E9EBC6EF4C33}" type="pres">
      <dgm:prSet presAssocID="{DDD2360F-82BD-4C46-87F5-AD812932C96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2130853-CE43-4F15-96A9-0B3FF7F2597F}" type="pres">
      <dgm:prSet presAssocID="{0096F7A3-2C29-4DA3-8D3D-E97961B38013}" presName="root2" presStyleCnt="0"/>
      <dgm:spPr/>
    </dgm:pt>
    <dgm:pt modelId="{2D3B300B-088E-426E-9560-4195D71AE240}" type="pres">
      <dgm:prSet presAssocID="{0096F7A3-2C29-4DA3-8D3D-E97961B3801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96576-280A-48C8-BC26-ECF7FC5071DD}" type="pres">
      <dgm:prSet presAssocID="{0096F7A3-2C29-4DA3-8D3D-E97961B38013}" presName="level3hierChild" presStyleCnt="0"/>
      <dgm:spPr/>
    </dgm:pt>
    <dgm:pt modelId="{A60F81D8-CD0F-4F09-AF95-19C6356AE653}" type="pres">
      <dgm:prSet presAssocID="{6290EF70-25E7-46D4-82CA-DA4F4895A28E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B59C407A-BED2-45B2-A2D9-3016D2904C7F}" type="pres">
      <dgm:prSet presAssocID="{6290EF70-25E7-46D4-82CA-DA4F4895A28E}" presName="connTx" presStyleLbl="parChTrans1D3" presStyleIdx="0" presStyleCnt="7"/>
      <dgm:spPr/>
      <dgm:t>
        <a:bodyPr/>
        <a:lstStyle/>
        <a:p>
          <a:endParaRPr lang="en-US"/>
        </a:p>
      </dgm:t>
    </dgm:pt>
    <dgm:pt modelId="{C1C09B73-C3EE-486A-80CA-740CBF9194CC}" type="pres">
      <dgm:prSet presAssocID="{DAB26A7E-A663-4205-AFB4-F3427E822E44}" presName="root2" presStyleCnt="0"/>
      <dgm:spPr/>
    </dgm:pt>
    <dgm:pt modelId="{AEB52732-8AE1-46FE-B18A-D7236A0D7D88}" type="pres">
      <dgm:prSet presAssocID="{DAB26A7E-A663-4205-AFB4-F3427E822E44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A9426-73AB-42F1-9269-553E227F6C81}" type="pres">
      <dgm:prSet presAssocID="{DAB26A7E-A663-4205-AFB4-F3427E822E44}" presName="level3hierChild" presStyleCnt="0"/>
      <dgm:spPr/>
    </dgm:pt>
    <dgm:pt modelId="{0FF9A329-AB5C-4ED4-B66D-E6CE02E41375}" type="pres">
      <dgm:prSet presAssocID="{5133A7D2-CD53-4B97-B0F3-34168063F1BE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94BE3DA5-26B7-4D01-B461-D28526B470AC}" type="pres">
      <dgm:prSet presAssocID="{5133A7D2-CD53-4B97-B0F3-34168063F1BE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9AD6E591-C65E-4A2C-BB34-EBE4251137CD}" type="pres">
      <dgm:prSet presAssocID="{67DDC646-CFB0-438C-A7EA-60E8AA26AC54}" presName="root2" presStyleCnt="0"/>
      <dgm:spPr/>
    </dgm:pt>
    <dgm:pt modelId="{089824F6-AD45-47EF-8295-46B17E1A4692}" type="pres">
      <dgm:prSet presAssocID="{67DDC646-CFB0-438C-A7EA-60E8AA26AC54}" presName="LevelTwoTextNode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82F067-8589-452D-81C1-5034287830C9}" type="pres">
      <dgm:prSet presAssocID="{67DDC646-CFB0-438C-A7EA-60E8AA26AC54}" presName="level3hierChild" presStyleCnt="0"/>
      <dgm:spPr/>
    </dgm:pt>
    <dgm:pt modelId="{A122A814-2F82-4896-88E8-4B79FFF07294}" type="pres">
      <dgm:prSet presAssocID="{A3477828-864C-438C-B8AE-626E02EECFCA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1F247175-A52B-44DB-91B7-00A2398C04D7}" type="pres">
      <dgm:prSet presAssocID="{A3477828-864C-438C-B8AE-626E02EECFCA}" presName="connTx" presStyleLbl="parChTrans1D3" presStyleIdx="1" presStyleCnt="7"/>
      <dgm:spPr/>
      <dgm:t>
        <a:bodyPr/>
        <a:lstStyle/>
        <a:p>
          <a:endParaRPr lang="en-US"/>
        </a:p>
      </dgm:t>
    </dgm:pt>
    <dgm:pt modelId="{3D259ECC-03D5-41CA-9A1F-023FAF92E51F}" type="pres">
      <dgm:prSet presAssocID="{7E07F3DA-4ACF-4E22-8C98-A1D24F3B41F1}" presName="root2" presStyleCnt="0"/>
      <dgm:spPr/>
    </dgm:pt>
    <dgm:pt modelId="{8A70FD81-2BD4-44DC-BAB8-A57CFA5A2CD1}" type="pres">
      <dgm:prSet presAssocID="{7E07F3DA-4ACF-4E22-8C98-A1D24F3B41F1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9F0ED-1B64-4ED2-9E8A-5C4BC44875C5}" type="pres">
      <dgm:prSet presAssocID="{7E07F3DA-4ACF-4E22-8C98-A1D24F3B41F1}" presName="level3hierChild" presStyleCnt="0"/>
      <dgm:spPr/>
    </dgm:pt>
    <dgm:pt modelId="{98EA5666-DFB4-4F4A-8793-61350D00CA20}" type="pres">
      <dgm:prSet presAssocID="{FFC53159-94EA-43EE-87BB-7180E4C14835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3D5BA71-9D2A-4A5A-98E8-FC74D257F256}" type="pres">
      <dgm:prSet presAssocID="{FFC53159-94EA-43EE-87BB-7180E4C14835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13832380-199B-41E1-BAB8-D819E614CA19}" type="pres">
      <dgm:prSet presAssocID="{20ECD4BE-4991-4157-8AD5-5CA9FBDB5930}" presName="root2" presStyleCnt="0"/>
      <dgm:spPr/>
    </dgm:pt>
    <dgm:pt modelId="{EE9D4CB5-3949-47AD-B2DF-69E873AE11E4}" type="pres">
      <dgm:prSet presAssocID="{20ECD4BE-4991-4157-8AD5-5CA9FBDB5930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F74C16-77DF-4EE5-A44C-721817933E13}" type="pres">
      <dgm:prSet presAssocID="{20ECD4BE-4991-4157-8AD5-5CA9FBDB5930}" presName="level3hierChild" presStyleCnt="0"/>
      <dgm:spPr/>
    </dgm:pt>
    <dgm:pt modelId="{4D960C33-B67E-48D5-BB39-17D046DD6D24}" type="pres">
      <dgm:prSet presAssocID="{5C2F611A-EE4F-42BC-B7E9-AF150F8724C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43E08EB-8FCC-45B2-B132-EC9B87717F98}" type="pres">
      <dgm:prSet presAssocID="{5C2F611A-EE4F-42BC-B7E9-AF150F8724C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B52267E-6730-49EB-9892-E869FD210792}" type="pres">
      <dgm:prSet presAssocID="{82B770E6-E3F1-4D86-A7C0-C8C8AB3BF2F9}" presName="root2" presStyleCnt="0"/>
      <dgm:spPr/>
    </dgm:pt>
    <dgm:pt modelId="{0A08EE5E-0A81-4891-85D1-0B0752810D14}" type="pres">
      <dgm:prSet presAssocID="{82B770E6-E3F1-4D86-A7C0-C8C8AB3BF2F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563AF7-EA8E-4CF4-947A-8213A37BF3E7}" type="pres">
      <dgm:prSet presAssocID="{82B770E6-E3F1-4D86-A7C0-C8C8AB3BF2F9}" presName="level3hierChild" presStyleCnt="0"/>
      <dgm:spPr/>
    </dgm:pt>
    <dgm:pt modelId="{5E5E4707-C3A4-440E-9FF0-F7AE82E19727}" type="pres">
      <dgm:prSet presAssocID="{4F9EE41F-194B-48DB-A2E9-66628D094552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CD7F50DF-EF26-49DB-BB1D-0544E08C0040}" type="pres">
      <dgm:prSet presAssocID="{4F9EE41F-194B-48DB-A2E9-66628D094552}" presName="connTx" presStyleLbl="parChTrans1D3" presStyleIdx="2" presStyleCnt="7"/>
      <dgm:spPr/>
      <dgm:t>
        <a:bodyPr/>
        <a:lstStyle/>
        <a:p>
          <a:endParaRPr lang="en-US"/>
        </a:p>
      </dgm:t>
    </dgm:pt>
    <dgm:pt modelId="{77835D96-EA78-461E-8E5B-D833A1E5EEEF}" type="pres">
      <dgm:prSet presAssocID="{461D837E-330A-4E31-A2CC-C4DA25378F85}" presName="root2" presStyleCnt="0"/>
      <dgm:spPr/>
    </dgm:pt>
    <dgm:pt modelId="{8A197551-650D-4EF7-8FF8-1BD88DBEAB1D}" type="pres">
      <dgm:prSet presAssocID="{461D837E-330A-4E31-A2CC-C4DA25378F85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750BC-75E9-4E02-B707-680AD2E9772B}" type="pres">
      <dgm:prSet presAssocID="{461D837E-330A-4E31-A2CC-C4DA25378F85}" presName="level3hierChild" presStyleCnt="0"/>
      <dgm:spPr/>
    </dgm:pt>
    <dgm:pt modelId="{26FEE1DA-49DA-4070-B84E-1866BCB7B3B9}" type="pres">
      <dgm:prSet presAssocID="{F3380FA4-AE93-44A9-B1F1-98646D573D6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5975DDDB-EF20-4115-B1CD-4DC8FE351CDD}" type="pres">
      <dgm:prSet presAssocID="{F3380FA4-AE93-44A9-B1F1-98646D573D6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D0678399-64F5-4452-9DAF-31D76D55DBE4}" type="pres">
      <dgm:prSet presAssocID="{7248AD4C-87B7-4787-9DB7-473A128068E5}" presName="root2" presStyleCnt="0"/>
      <dgm:spPr/>
    </dgm:pt>
    <dgm:pt modelId="{2CB55727-C0EE-453D-A0DB-8184C40B27DF}" type="pres">
      <dgm:prSet presAssocID="{7248AD4C-87B7-4787-9DB7-473A128068E5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2E014-399E-4E40-A0EE-D415D9E79B92}" type="pres">
      <dgm:prSet presAssocID="{7248AD4C-87B7-4787-9DB7-473A128068E5}" presName="level3hierChild" presStyleCnt="0"/>
      <dgm:spPr/>
    </dgm:pt>
    <dgm:pt modelId="{741BF6F4-3D38-4122-8CE1-446755F9FC9C}" type="pres">
      <dgm:prSet presAssocID="{13AABFDF-27DA-4FDE-BD2B-BCCB2982E9F6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A8E0B81B-F6B1-422A-9D2F-A95742536610}" type="pres">
      <dgm:prSet presAssocID="{13AABFDF-27DA-4FDE-BD2B-BCCB2982E9F6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760B55EA-62C4-43F1-AEA2-A8530551F146}" type="pres">
      <dgm:prSet presAssocID="{71E0403D-544A-4C8E-B03C-A077FEB650ED}" presName="root2" presStyleCnt="0"/>
      <dgm:spPr/>
    </dgm:pt>
    <dgm:pt modelId="{7881FDE6-0F6C-4D0B-9CF6-CEC37B49587F}" type="pres">
      <dgm:prSet presAssocID="{71E0403D-544A-4C8E-B03C-A077FEB650ED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A66D3-0053-414B-ADBB-842A0451C6B1}" type="pres">
      <dgm:prSet presAssocID="{71E0403D-544A-4C8E-B03C-A077FEB650ED}" presName="level3hierChild" presStyleCnt="0"/>
      <dgm:spPr/>
    </dgm:pt>
    <dgm:pt modelId="{4F20DEB9-5E30-4426-93DA-4634FB99DAB1}" type="pres">
      <dgm:prSet presAssocID="{C3D7F3C5-D474-4C2E-85D2-BFB9791A55B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F9209DDC-609A-4F6F-A339-C89B9AAE792E}" type="pres">
      <dgm:prSet presAssocID="{C3D7F3C5-D474-4C2E-85D2-BFB9791A55B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63BC7E07-F7A4-4D36-8F00-B2637548C08D}" type="pres">
      <dgm:prSet presAssocID="{CAEE5B8B-AFD7-473E-8C62-BF6E9FF71CDD}" presName="root2" presStyleCnt="0"/>
      <dgm:spPr/>
    </dgm:pt>
    <dgm:pt modelId="{174FFE3B-981C-4BD7-9F0A-8558B6BE544D}" type="pres">
      <dgm:prSet presAssocID="{CAEE5B8B-AFD7-473E-8C62-BF6E9FF71CDD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739B17-A516-4318-97BC-B2977B9C7008}" type="pres">
      <dgm:prSet presAssocID="{CAEE5B8B-AFD7-473E-8C62-BF6E9FF71CDD}" presName="level3hierChild" presStyleCnt="0"/>
      <dgm:spPr/>
    </dgm:pt>
    <dgm:pt modelId="{61A14F4D-9457-4AD0-BB81-C49AD8679E96}" type="pres">
      <dgm:prSet presAssocID="{F5EB8363-1460-41D4-85C1-6981F241869A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A54159F2-C5E4-4CC5-ABC2-550849C71DBB}" type="pres">
      <dgm:prSet presAssocID="{F5EB8363-1460-41D4-85C1-6981F241869A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7C21AB74-5AAA-4E20-9B4E-AE738C239872}" type="pres">
      <dgm:prSet presAssocID="{3283C217-E1F3-4EBD-A79D-E6FC21305A6B}" presName="root2" presStyleCnt="0"/>
      <dgm:spPr/>
    </dgm:pt>
    <dgm:pt modelId="{51C7D4EE-3282-4210-917C-0DC147DC9A32}" type="pres">
      <dgm:prSet presAssocID="{3283C217-E1F3-4EBD-A79D-E6FC21305A6B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C4D4B3-27E1-4E52-B995-1B1FF647B534}" type="pres">
      <dgm:prSet presAssocID="{3283C217-E1F3-4EBD-A79D-E6FC21305A6B}" presName="level3hierChild" presStyleCnt="0"/>
      <dgm:spPr/>
    </dgm:pt>
    <dgm:pt modelId="{9ADFFB26-83B0-416B-BD00-381BA62633E2}" type="pres">
      <dgm:prSet presAssocID="{5F91CDCC-4C52-45DD-BE4C-00255099C79A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B098715A-CC60-445D-9109-0F732AEA85C0}" type="pres">
      <dgm:prSet presAssocID="{5F91CDCC-4C52-45DD-BE4C-00255099C79A}" presName="connTx" presStyleLbl="parChTrans1D3" presStyleIdx="3" presStyleCnt="7"/>
      <dgm:spPr/>
      <dgm:t>
        <a:bodyPr/>
        <a:lstStyle/>
        <a:p>
          <a:endParaRPr lang="en-US"/>
        </a:p>
      </dgm:t>
    </dgm:pt>
    <dgm:pt modelId="{5E711CB2-85C8-4F62-9CF6-1AB7F604A119}" type="pres">
      <dgm:prSet presAssocID="{2967B03F-DB9C-4AB3-9B1D-CC295466DAF5}" presName="root2" presStyleCnt="0"/>
      <dgm:spPr/>
    </dgm:pt>
    <dgm:pt modelId="{44790F9E-8FCE-455E-B0D7-52D53FF238B7}" type="pres">
      <dgm:prSet presAssocID="{2967B03F-DB9C-4AB3-9B1D-CC295466DAF5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7015F-3BE6-475B-AE77-6AE6276EF36D}" type="pres">
      <dgm:prSet presAssocID="{2967B03F-DB9C-4AB3-9B1D-CC295466DAF5}" presName="level3hierChild" presStyleCnt="0"/>
      <dgm:spPr/>
    </dgm:pt>
    <dgm:pt modelId="{ECD9E8EF-7320-4159-A278-B5958E8101DE}" type="pres">
      <dgm:prSet presAssocID="{AE6D5353-6B9D-432B-ADF3-6B1B04433F2F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C0956B2E-F601-4CB7-886D-E0648F698FF1}" type="pres">
      <dgm:prSet presAssocID="{AE6D5353-6B9D-432B-ADF3-6B1B04433F2F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6AC1CF0D-BE6C-4D33-BB2C-AC95BF9C6BED}" type="pres">
      <dgm:prSet presAssocID="{22746BD0-20FD-48DA-87B3-BE37CA6E1625}" presName="root2" presStyleCnt="0"/>
      <dgm:spPr/>
    </dgm:pt>
    <dgm:pt modelId="{26A85B02-5E3D-4ECF-95D0-B4FC468C4A8D}" type="pres">
      <dgm:prSet presAssocID="{22746BD0-20FD-48DA-87B3-BE37CA6E1625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AEEF01-841E-4F7E-AB47-CDA9D14ED0FE}" type="pres">
      <dgm:prSet presAssocID="{22746BD0-20FD-48DA-87B3-BE37CA6E1625}" presName="level3hierChild" presStyleCnt="0"/>
      <dgm:spPr/>
    </dgm:pt>
    <dgm:pt modelId="{656760A0-70B9-4A56-9020-0C2AE6B62295}" type="pres">
      <dgm:prSet presAssocID="{C1BC03A8-A730-4DAE-B0F8-3316394FB8E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72F57C0-4691-49A6-A0B1-7A7BA98B4581}" type="pres">
      <dgm:prSet presAssocID="{C1BC03A8-A730-4DAE-B0F8-3316394FB8E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7FFE3E1-924C-410E-B001-C5F3626F0E84}" type="pres">
      <dgm:prSet presAssocID="{D7C48938-CA14-4CDD-8118-5A2804288F7A}" presName="root2" presStyleCnt="0"/>
      <dgm:spPr/>
    </dgm:pt>
    <dgm:pt modelId="{0AE5F522-F23A-4483-A603-E348B0EF25BD}" type="pres">
      <dgm:prSet presAssocID="{D7C48938-CA14-4CDD-8118-5A2804288F7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D0BDB8-5841-49E9-9219-EC7A59B9E340}" type="pres">
      <dgm:prSet presAssocID="{D7C48938-CA14-4CDD-8118-5A2804288F7A}" presName="level3hierChild" presStyleCnt="0"/>
      <dgm:spPr/>
    </dgm:pt>
    <dgm:pt modelId="{71952A10-FD3A-481D-98C8-46F31B8B4A40}" type="pres">
      <dgm:prSet presAssocID="{B1C71567-6108-406D-9D53-7ECA9379FCC8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67D90A44-4B09-43FB-834A-DC917AE95903}" type="pres">
      <dgm:prSet presAssocID="{B1C71567-6108-406D-9D53-7ECA9379FCC8}" presName="connTx" presStyleLbl="parChTrans1D3" presStyleIdx="4" presStyleCnt="7"/>
      <dgm:spPr/>
      <dgm:t>
        <a:bodyPr/>
        <a:lstStyle/>
        <a:p>
          <a:endParaRPr lang="en-US"/>
        </a:p>
      </dgm:t>
    </dgm:pt>
    <dgm:pt modelId="{41F19C3C-331B-45EC-B9FB-E3EAB28D0F99}" type="pres">
      <dgm:prSet presAssocID="{E8CA5B4A-F019-4270-AADD-D3132FA087C2}" presName="root2" presStyleCnt="0"/>
      <dgm:spPr/>
    </dgm:pt>
    <dgm:pt modelId="{866205F3-FEB8-467F-B89C-BA67E4BE1809}" type="pres">
      <dgm:prSet presAssocID="{E8CA5B4A-F019-4270-AADD-D3132FA087C2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5FB13-8BEE-4DED-BBA5-68EBBF9295BD}" type="pres">
      <dgm:prSet presAssocID="{E8CA5B4A-F019-4270-AADD-D3132FA087C2}" presName="level3hierChild" presStyleCnt="0"/>
      <dgm:spPr/>
    </dgm:pt>
    <dgm:pt modelId="{B30B405A-4016-4AFB-8B39-EE7B9925DE4E}" type="pres">
      <dgm:prSet presAssocID="{4021B7F9-FFFF-4327-88F8-09D36E2E78FC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47965452-721C-4CC3-9A48-4DB1A2D5149C}" type="pres">
      <dgm:prSet presAssocID="{4021B7F9-FFFF-4327-88F8-09D36E2E78FC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EBFA152B-9536-497C-B372-7FFFF7172D76}" type="pres">
      <dgm:prSet presAssocID="{2EFD8C29-8F74-46CF-8FBA-0B44CB5F48A6}" presName="root2" presStyleCnt="0"/>
      <dgm:spPr/>
    </dgm:pt>
    <dgm:pt modelId="{A74FBC0F-FFC4-4046-BF19-F1D3F3B61435}" type="pres">
      <dgm:prSet presAssocID="{2EFD8C29-8F74-46CF-8FBA-0B44CB5F48A6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8F7A1-670D-4674-BA20-7EB90F8AFEEB}" type="pres">
      <dgm:prSet presAssocID="{2EFD8C29-8F74-46CF-8FBA-0B44CB5F48A6}" presName="level3hierChild" presStyleCnt="0"/>
      <dgm:spPr/>
    </dgm:pt>
    <dgm:pt modelId="{E8D95E2A-2222-4CEB-B06E-D21C7E26759A}" type="pres">
      <dgm:prSet presAssocID="{B4345FB1-0EDE-4500-B4AE-2EF6CB75EE2E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C336B6EF-E7BF-446F-A7D9-0677211309A2}" type="pres">
      <dgm:prSet presAssocID="{B4345FB1-0EDE-4500-B4AE-2EF6CB75EE2E}" presName="connTx" presStyleLbl="parChTrans1D3" presStyleIdx="5" presStyleCnt="7"/>
      <dgm:spPr/>
      <dgm:t>
        <a:bodyPr/>
        <a:lstStyle/>
        <a:p>
          <a:endParaRPr lang="en-US"/>
        </a:p>
      </dgm:t>
    </dgm:pt>
    <dgm:pt modelId="{D7B5D4B5-4199-4358-AAE0-BD8F89499BA0}" type="pres">
      <dgm:prSet presAssocID="{56249A70-8A44-45D0-A8E9-35FB8FA7247B}" presName="root2" presStyleCnt="0"/>
      <dgm:spPr/>
    </dgm:pt>
    <dgm:pt modelId="{2BC86C8A-1AD0-4AD5-83B2-31B640DAC70F}" type="pres">
      <dgm:prSet presAssocID="{56249A70-8A44-45D0-A8E9-35FB8FA7247B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C3FCDF-6851-4731-83E1-37ABBBFE8378}" type="pres">
      <dgm:prSet presAssocID="{56249A70-8A44-45D0-A8E9-35FB8FA7247B}" presName="level3hierChild" presStyleCnt="0"/>
      <dgm:spPr/>
    </dgm:pt>
    <dgm:pt modelId="{A12EC951-516B-4B72-9AFE-DD812B2556F8}" type="pres">
      <dgm:prSet presAssocID="{E919A94D-B95D-493F-A1B7-6EAB0BA73456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19F01E50-D8B6-4C1E-8401-DE8BF78A893C}" type="pres">
      <dgm:prSet presAssocID="{E919A94D-B95D-493F-A1B7-6EAB0BA73456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6C22CCF-3782-45E9-8297-0D34B96E1C24}" type="pres">
      <dgm:prSet presAssocID="{664F332F-B4B5-4D8D-9C2D-0980BD2F9A64}" presName="root2" presStyleCnt="0"/>
      <dgm:spPr/>
    </dgm:pt>
    <dgm:pt modelId="{A1CC5DB2-5FA4-4659-9427-A07AF10C874C}" type="pres">
      <dgm:prSet presAssocID="{664F332F-B4B5-4D8D-9C2D-0980BD2F9A64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EAF654-FBBA-4B20-90BA-A2BBBCC3ED0C}" type="pres">
      <dgm:prSet presAssocID="{664F332F-B4B5-4D8D-9C2D-0980BD2F9A64}" presName="level3hierChild" presStyleCnt="0"/>
      <dgm:spPr/>
    </dgm:pt>
    <dgm:pt modelId="{B1B7E442-34F9-48A6-90B3-1D49785BD8CC}" type="pres">
      <dgm:prSet presAssocID="{451320F0-8646-43F0-9AE7-B0051CD3AB8F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D27DA390-1DAF-40A3-BD52-06BEC3FA9AD2}" type="pres">
      <dgm:prSet presAssocID="{451320F0-8646-43F0-9AE7-B0051CD3AB8F}" presName="connTx" presStyleLbl="parChTrans1D3" presStyleIdx="6" presStyleCnt="7"/>
      <dgm:spPr/>
      <dgm:t>
        <a:bodyPr/>
        <a:lstStyle/>
        <a:p>
          <a:endParaRPr lang="en-US"/>
        </a:p>
      </dgm:t>
    </dgm:pt>
    <dgm:pt modelId="{B490BD1E-20FB-449C-BDEA-3BBB7AF7850B}" type="pres">
      <dgm:prSet presAssocID="{FC7A8991-A182-46E3-A728-38438FA9DBA5}" presName="root2" presStyleCnt="0"/>
      <dgm:spPr/>
    </dgm:pt>
    <dgm:pt modelId="{67C2C408-F8F6-44EE-B64F-E24083F0D8A3}" type="pres">
      <dgm:prSet presAssocID="{FC7A8991-A182-46E3-A728-38438FA9DBA5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A6E947-0003-4F02-AAA3-8140071E85C4}" type="pres">
      <dgm:prSet presAssocID="{FC7A8991-A182-46E3-A728-38438FA9DBA5}" presName="level3hierChild" presStyleCnt="0"/>
      <dgm:spPr/>
    </dgm:pt>
    <dgm:pt modelId="{2E37F9D4-9C42-442E-BAD1-3E340E5D8F9F}" type="pres">
      <dgm:prSet presAssocID="{5EFB93BA-BE96-4459-99C4-F22DE6C74640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18B4721-22BB-429E-8739-F93642031034}" type="pres">
      <dgm:prSet presAssocID="{5EFB93BA-BE96-4459-99C4-F22DE6C74640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908A06D1-D605-46ED-891A-168D36F1B4A4}" type="pres">
      <dgm:prSet presAssocID="{7C00357E-4C21-496A-A2BD-0D53CF244F55}" presName="root2" presStyleCnt="0"/>
      <dgm:spPr/>
    </dgm:pt>
    <dgm:pt modelId="{AA807A2B-CA49-401A-AC80-A4285A768373}" type="pres">
      <dgm:prSet presAssocID="{7C00357E-4C21-496A-A2BD-0D53CF244F55}" presName="LevelTwoTextNode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C7C560-4128-4F2D-9CEB-F15C308EEA63}" type="pres">
      <dgm:prSet presAssocID="{7C00357E-4C21-496A-A2BD-0D53CF244F55}" presName="level3hierChild" presStyleCnt="0"/>
      <dgm:spPr/>
    </dgm:pt>
  </dgm:ptLst>
  <dgm:cxnLst>
    <dgm:cxn modelId="{0F0D9E86-CED1-734B-836F-F57F1FE0C25F}" type="presOf" srcId="{B4345FB1-0EDE-4500-B4AE-2EF6CB75EE2E}" destId="{E8D95E2A-2222-4CEB-B06E-D21C7E26759A}" srcOrd="0" destOrd="0" presId="urn:microsoft.com/office/officeart/2005/8/layout/hierarchy2"/>
    <dgm:cxn modelId="{308096D6-A756-7D49-AAA5-09F3682464DB}" type="presOf" srcId="{451320F0-8646-43F0-9AE7-B0051CD3AB8F}" destId="{D27DA390-1DAF-40A3-BD52-06BEC3FA9AD2}" srcOrd="1" destOrd="0" presId="urn:microsoft.com/office/officeart/2005/8/layout/hierarchy2"/>
    <dgm:cxn modelId="{B19E9BD9-634B-BF41-9ABB-825B6FC31FB8}" type="presOf" srcId="{5F91CDCC-4C52-45DD-BE4C-00255099C79A}" destId="{9ADFFB26-83B0-416B-BD00-381BA62633E2}" srcOrd="0" destOrd="0" presId="urn:microsoft.com/office/officeart/2005/8/layout/hierarchy2"/>
    <dgm:cxn modelId="{87213658-9F34-C447-A9CC-D0EE0089D8D3}" type="presOf" srcId="{B1C71567-6108-406D-9D53-7ECA9379FCC8}" destId="{71952A10-FD3A-481D-98C8-46F31B8B4A40}" srcOrd="0" destOrd="0" presId="urn:microsoft.com/office/officeart/2005/8/layout/hierarchy2"/>
    <dgm:cxn modelId="{C89F3B66-1BAC-524B-B9A3-10A39922CB1C}" type="presOf" srcId="{6290EF70-25E7-46D4-82CA-DA4F4895A28E}" destId="{B59C407A-BED2-45B2-A2D9-3016D2904C7F}" srcOrd="1" destOrd="0" presId="urn:microsoft.com/office/officeart/2005/8/layout/hierarchy2"/>
    <dgm:cxn modelId="{E0987A43-1FF1-4C6F-8BC6-9B711F8D9242}" srcId="{DAB26A7E-A663-4205-AFB4-F3427E822E44}" destId="{67DDC646-CFB0-438C-A7EA-60E8AA26AC54}" srcOrd="0" destOrd="0" parTransId="{5133A7D2-CD53-4B97-B0F3-34168063F1BE}" sibTransId="{E568AC72-9EAD-413E-AEDF-1E9FBB59AB8C}"/>
    <dgm:cxn modelId="{17DE7965-BC09-CE44-AC84-89A446916E47}" type="presOf" srcId="{FFC53159-94EA-43EE-87BB-7180E4C14835}" destId="{33D5BA71-9D2A-4A5A-98E8-FC74D257F256}" srcOrd="1" destOrd="0" presId="urn:microsoft.com/office/officeart/2005/8/layout/hierarchy2"/>
    <dgm:cxn modelId="{C562F5F9-DA79-6B4D-890A-08C095186E25}" type="presOf" srcId="{2EFD8C29-8F74-46CF-8FBA-0B44CB5F48A6}" destId="{A74FBC0F-FFC4-4046-BF19-F1D3F3B61435}" srcOrd="0" destOrd="0" presId="urn:microsoft.com/office/officeart/2005/8/layout/hierarchy2"/>
    <dgm:cxn modelId="{2EEAA76C-3587-4CF7-8251-CDF6E16D149D}" srcId="{461D837E-330A-4E31-A2CC-C4DA25378F85}" destId="{7248AD4C-87B7-4787-9DB7-473A128068E5}" srcOrd="0" destOrd="0" parTransId="{F3380FA4-AE93-44A9-B1F1-98646D573D6F}" sibTransId="{E560CC1A-959C-4158-8059-054A3329C7E5}"/>
    <dgm:cxn modelId="{08BEF11E-6EFF-D34B-9E51-EC0ED1FE8B2C}" type="presOf" srcId="{451320F0-8646-43F0-9AE7-B0051CD3AB8F}" destId="{B1B7E442-34F9-48A6-90B3-1D49785BD8CC}" srcOrd="0" destOrd="0" presId="urn:microsoft.com/office/officeart/2005/8/layout/hierarchy2"/>
    <dgm:cxn modelId="{D712B6E6-03FD-E046-8979-E9202853D795}" type="presOf" srcId="{13AABFDF-27DA-4FDE-BD2B-BCCB2982E9F6}" destId="{741BF6F4-3D38-4122-8CE1-446755F9FC9C}" srcOrd="0" destOrd="0" presId="urn:microsoft.com/office/officeart/2005/8/layout/hierarchy2"/>
    <dgm:cxn modelId="{44A696BA-5C7A-439B-B31D-93257120787E}" srcId="{461D837E-330A-4E31-A2CC-C4DA25378F85}" destId="{CAEE5B8B-AFD7-473E-8C62-BF6E9FF71CDD}" srcOrd="1" destOrd="0" parTransId="{C3D7F3C5-D474-4C2E-85D2-BFB9791A55BA}" sibTransId="{096ACD62-AE8A-450A-96A6-5010C94C9BB4}"/>
    <dgm:cxn modelId="{BD9E3C1F-2E8F-B84D-BE14-6A5631340331}" type="presOf" srcId="{AE6D5353-6B9D-432B-ADF3-6B1B04433F2F}" destId="{C0956B2E-F601-4CB7-886D-E0648F698FF1}" srcOrd="1" destOrd="0" presId="urn:microsoft.com/office/officeart/2005/8/layout/hierarchy2"/>
    <dgm:cxn modelId="{A1905DE1-322A-C04D-B927-E83E235480DE}" type="presOf" srcId="{B4345FB1-0EDE-4500-B4AE-2EF6CB75EE2E}" destId="{C336B6EF-E7BF-446F-A7D9-0677211309A2}" srcOrd="1" destOrd="0" presId="urn:microsoft.com/office/officeart/2005/8/layout/hierarchy2"/>
    <dgm:cxn modelId="{E3A593C7-A2BF-2149-ABC3-93908FEEE2BE}" type="presOf" srcId="{6290EF70-25E7-46D4-82CA-DA4F4895A28E}" destId="{A60F81D8-CD0F-4F09-AF95-19C6356AE653}" srcOrd="0" destOrd="0" presId="urn:microsoft.com/office/officeart/2005/8/layout/hierarchy2"/>
    <dgm:cxn modelId="{069FDD69-51AF-0F48-BC7E-33A31E625D83}" type="presOf" srcId="{4F9EE41F-194B-48DB-A2E9-66628D094552}" destId="{CD7F50DF-EF26-49DB-BB1D-0544E08C0040}" srcOrd="1" destOrd="0" presId="urn:microsoft.com/office/officeart/2005/8/layout/hierarchy2"/>
    <dgm:cxn modelId="{17816184-250A-9D48-BD4D-94F46767F984}" type="presOf" srcId="{1804AAFE-05B4-4FDA-81B7-5F1EF94482B7}" destId="{67099CCB-8933-45D6-A3DE-AC49F8C6655F}" srcOrd="0" destOrd="0" presId="urn:microsoft.com/office/officeart/2005/8/layout/hierarchy2"/>
    <dgm:cxn modelId="{F261E24D-0EAC-4399-86FE-2C660423F616}" srcId="{1804AAFE-05B4-4FDA-81B7-5F1EF94482B7}" destId="{82B770E6-E3F1-4D86-A7C0-C8C8AB3BF2F9}" srcOrd="1" destOrd="0" parTransId="{5C2F611A-EE4F-42BC-B7E9-AF150F8724C9}" sibTransId="{26EB1CC4-DF29-40ED-AA5E-B983A3DBA2B8}"/>
    <dgm:cxn modelId="{53EBF083-4D20-47F6-849F-C8A9C05541E9}" srcId="{56249A70-8A44-45D0-A8E9-35FB8FA7247B}" destId="{664F332F-B4B5-4D8D-9C2D-0980BD2F9A64}" srcOrd="0" destOrd="0" parTransId="{E919A94D-B95D-493F-A1B7-6EAB0BA73456}" sibTransId="{6558E88F-2358-4E36-A4BC-DE8923D925BE}"/>
    <dgm:cxn modelId="{EC200E44-DF9B-4743-88F6-7AB77E622F2E}" type="presOf" srcId="{5C2F611A-EE4F-42BC-B7E9-AF150F8724C9}" destId="{743E08EB-8FCC-45B2-B132-EC9B87717F98}" srcOrd="1" destOrd="0" presId="urn:microsoft.com/office/officeart/2005/8/layout/hierarchy2"/>
    <dgm:cxn modelId="{4352580C-BD31-0041-96C8-665DA902159B}" type="presOf" srcId="{5F91CDCC-4C52-45DD-BE4C-00255099C79A}" destId="{B098715A-CC60-445D-9109-0F732AEA85C0}" srcOrd="1" destOrd="0" presId="urn:microsoft.com/office/officeart/2005/8/layout/hierarchy2"/>
    <dgm:cxn modelId="{E20DF111-BB35-D744-907A-A201302FD6C5}" type="presOf" srcId="{3283C217-E1F3-4EBD-A79D-E6FC21305A6B}" destId="{51C7D4EE-3282-4210-917C-0DC147DC9A32}" srcOrd="0" destOrd="0" presId="urn:microsoft.com/office/officeart/2005/8/layout/hierarchy2"/>
    <dgm:cxn modelId="{41DA21A4-1956-FC4E-BABF-79440756B3B3}" type="presOf" srcId="{A3477828-864C-438C-B8AE-626E02EECFCA}" destId="{1F247175-A52B-44DB-91B7-00A2398C04D7}" srcOrd="1" destOrd="0" presId="urn:microsoft.com/office/officeart/2005/8/layout/hierarchy2"/>
    <dgm:cxn modelId="{698A98D0-E728-F543-B57B-75EC727020A1}" type="presOf" srcId="{FFC53159-94EA-43EE-87BB-7180E4C14835}" destId="{98EA5666-DFB4-4F4A-8793-61350D00CA20}" srcOrd="0" destOrd="0" presId="urn:microsoft.com/office/officeart/2005/8/layout/hierarchy2"/>
    <dgm:cxn modelId="{646C7A88-2B2C-6D41-96FE-AC5F12E089B7}" type="presOf" srcId="{71E0403D-544A-4C8E-B03C-A077FEB650ED}" destId="{7881FDE6-0F6C-4D0B-9CF6-CEC37B49587F}" srcOrd="0" destOrd="0" presId="urn:microsoft.com/office/officeart/2005/8/layout/hierarchy2"/>
    <dgm:cxn modelId="{72DEDE88-D721-5642-8F19-DD695EB68314}" type="presOf" srcId="{C3D7F3C5-D474-4C2E-85D2-BFB9791A55BA}" destId="{F9209DDC-609A-4F6F-A339-C89B9AAE792E}" srcOrd="1" destOrd="0" presId="urn:microsoft.com/office/officeart/2005/8/layout/hierarchy2"/>
    <dgm:cxn modelId="{86EDFFB8-1DB6-7B40-B8CF-B63877CAFD16}" type="presOf" srcId="{CAEE5B8B-AFD7-473E-8C62-BF6E9FF71CDD}" destId="{174FFE3B-981C-4BD7-9F0A-8558B6BE544D}" srcOrd="0" destOrd="0" presId="urn:microsoft.com/office/officeart/2005/8/layout/hierarchy2"/>
    <dgm:cxn modelId="{BBDF8E21-31A8-D942-9946-E74463642706}" type="presOf" srcId="{FC7A8991-A182-46E3-A728-38438FA9DBA5}" destId="{67C2C408-F8F6-44EE-B64F-E24083F0D8A3}" srcOrd="0" destOrd="0" presId="urn:microsoft.com/office/officeart/2005/8/layout/hierarchy2"/>
    <dgm:cxn modelId="{FC4F8CA0-F547-4326-AC22-1EC0FA0E260B}" srcId="{82B770E6-E3F1-4D86-A7C0-C8C8AB3BF2F9}" destId="{461D837E-330A-4E31-A2CC-C4DA25378F85}" srcOrd="0" destOrd="0" parTransId="{4F9EE41F-194B-48DB-A2E9-66628D094552}" sibTransId="{A9D239D8-4A94-4A06-B2DB-1FF477017B82}"/>
    <dgm:cxn modelId="{9E2FE79A-CCE2-4B76-BDE8-539F41268427}" srcId="{0096F7A3-2C29-4DA3-8D3D-E97961B38013}" destId="{7E07F3DA-4ACF-4E22-8C98-A1D24F3B41F1}" srcOrd="1" destOrd="0" parTransId="{A3477828-864C-438C-B8AE-626E02EECFCA}" sibTransId="{F12CEF65-3E49-44D1-BB78-17DA7498B13C}"/>
    <dgm:cxn modelId="{2E737BBB-155C-EA44-9A62-550FBB199464}" type="presOf" srcId="{A3477828-864C-438C-B8AE-626E02EECFCA}" destId="{A122A814-2F82-4896-88E8-4B79FFF07294}" srcOrd="0" destOrd="0" presId="urn:microsoft.com/office/officeart/2005/8/layout/hierarchy2"/>
    <dgm:cxn modelId="{3D01472A-4E19-4344-A7D8-F04F472D5962}" srcId="{D7C48938-CA14-4CDD-8118-5A2804288F7A}" destId="{FC7A8991-A182-46E3-A728-38438FA9DBA5}" srcOrd="2" destOrd="0" parTransId="{451320F0-8646-43F0-9AE7-B0051CD3AB8F}" sibTransId="{DCBBDD43-3520-4582-B722-A967219A41A9}"/>
    <dgm:cxn modelId="{D8DBB8B7-2EB1-BF44-BA2C-1F8CEB874EC3}" type="presOf" srcId="{F3380FA4-AE93-44A9-B1F1-98646D573D6F}" destId="{5975DDDB-EF20-4115-B1CD-4DC8FE351CDD}" srcOrd="1" destOrd="0" presId="urn:microsoft.com/office/officeart/2005/8/layout/hierarchy2"/>
    <dgm:cxn modelId="{FA2916E6-E3FA-5945-9C2E-FF38FDB70543}" type="presOf" srcId="{0096F7A3-2C29-4DA3-8D3D-E97961B38013}" destId="{2D3B300B-088E-426E-9560-4195D71AE240}" srcOrd="0" destOrd="0" presId="urn:microsoft.com/office/officeart/2005/8/layout/hierarchy2"/>
    <dgm:cxn modelId="{0778D25F-DBA3-4040-8CCE-1BEF95800C97}" type="presOf" srcId="{7E07F3DA-4ACF-4E22-8C98-A1D24F3B41F1}" destId="{8A70FD81-2BD4-44DC-BAB8-A57CFA5A2CD1}" srcOrd="0" destOrd="0" presId="urn:microsoft.com/office/officeart/2005/8/layout/hierarchy2"/>
    <dgm:cxn modelId="{3B793B67-2C20-B14C-858D-24DC2790949D}" type="presOf" srcId="{D7C48938-CA14-4CDD-8118-5A2804288F7A}" destId="{0AE5F522-F23A-4483-A603-E348B0EF25BD}" srcOrd="0" destOrd="0" presId="urn:microsoft.com/office/officeart/2005/8/layout/hierarchy2"/>
    <dgm:cxn modelId="{6DC7780D-921A-2A41-AB8C-B605327854F0}" type="presOf" srcId="{7248AD4C-87B7-4787-9DB7-473A128068E5}" destId="{2CB55727-C0EE-453D-A0DB-8184C40B27DF}" srcOrd="0" destOrd="0" presId="urn:microsoft.com/office/officeart/2005/8/layout/hierarchy2"/>
    <dgm:cxn modelId="{C143576A-55FE-1940-AC0D-B4CBEB90B19D}" type="presOf" srcId="{B1C71567-6108-406D-9D53-7ECA9379FCC8}" destId="{67D90A44-4B09-43FB-834A-DC917AE95903}" srcOrd="1" destOrd="0" presId="urn:microsoft.com/office/officeart/2005/8/layout/hierarchy2"/>
    <dgm:cxn modelId="{703E52E8-833E-734A-8EB1-76769BCA8B68}" type="presOf" srcId="{5EFB93BA-BE96-4459-99C4-F22DE6C74640}" destId="{2E37F9D4-9C42-442E-BAD1-3E340E5D8F9F}" srcOrd="0" destOrd="0" presId="urn:microsoft.com/office/officeart/2005/8/layout/hierarchy2"/>
    <dgm:cxn modelId="{E74E925D-663D-974B-BCDF-8300A6D04A54}" type="presOf" srcId="{56249A70-8A44-45D0-A8E9-35FB8FA7247B}" destId="{2BC86C8A-1AD0-4AD5-83B2-31B640DAC70F}" srcOrd="0" destOrd="0" presId="urn:microsoft.com/office/officeart/2005/8/layout/hierarchy2"/>
    <dgm:cxn modelId="{CC9F8CDA-880A-304F-94A0-613A5064D34E}" type="presOf" srcId="{DDD2360F-82BD-4C46-87F5-AD812932C960}" destId="{99D8CEAD-1788-461E-B9B8-E9EBC6EF4C33}" srcOrd="1" destOrd="0" presId="urn:microsoft.com/office/officeart/2005/8/layout/hierarchy2"/>
    <dgm:cxn modelId="{ABB02237-9D76-EE49-A55E-496A96EAFD23}" type="presOf" srcId="{AE6D5353-6B9D-432B-ADF3-6B1B04433F2F}" destId="{ECD9E8EF-7320-4159-A278-B5958E8101DE}" srcOrd="0" destOrd="0" presId="urn:microsoft.com/office/officeart/2005/8/layout/hierarchy2"/>
    <dgm:cxn modelId="{5D78F869-37CF-4470-9A0E-9AD145E28A47}" srcId="{D7C48938-CA14-4CDD-8118-5A2804288F7A}" destId="{56249A70-8A44-45D0-A8E9-35FB8FA7247B}" srcOrd="1" destOrd="0" parTransId="{B4345FB1-0EDE-4500-B4AE-2EF6CB75EE2E}" sibTransId="{6AF4EF83-FE3B-4312-96A4-4A8E1659BC07}"/>
    <dgm:cxn modelId="{54FB8816-516C-7E42-BD05-147D0CD9DDF8}" type="presOf" srcId="{7C00357E-4C21-496A-A2BD-0D53CF244F55}" destId="{AA807A2B-CA49-401A-AC80-A4285A768373}" srcOrd="0" destOrd="0" presId="urn:microsoft.com/office/officeart/2005/8/layout/hierarchy2"/>
    <dgm:cxn modelId="{F6EECF51-BCCA-024C-9AE9-C68033DADD7A}" type="presOf" srcId="{22746BD0-20FD-48DA-87B3-BE37CA6E1625}" destId="{26A85B02-5E3D-4ECF-95D0-B4FC468C4A8D}" srcOrd="0" destOrd="0" presId="urn:microsoft.com/office/officeart/2005/8/layout/hierarchy2"/>
    <dgm:cxn modelId="{33781AF0-6461-0647-9B35-29E5421E3045}" type="presOf" srcId="{4F9EE41F-194B-48DB-A2E9-66628D094552}" destId="{5E5E4707-C3A4-440E-9FF0-F7AE82E19727}" srcOrd="0" destOrd="0" presId="urn:microsoft.com/office/officeart/2005/8/layout/hierarchy2"/>
    <dgm:cxn modelId="{095F8107-790C-4DBE-BD1F-875310231E4E}" srcId="{CAEE5B8B-AFD7-473E-8C62-BF6E9FF71CDD}" destId="{3283C217-E1F3-4EBD-A79D-E6FC21305A6B}" srcOrd="0" destOrd="0" parTransId="{F5EB8363-1460-41D4-85C1-6981F241869A}" sibTransId="{CB61FB0C-5AEB-4BBD-8ED4-3305EB5740B0}"/>
    <dgm:cxn modelId="{7F588310-D509-A44B-91D7-21AF8D70388E}" type="presOf" srcId="{67DDC646-CFB0-438C-A7EA-60E8AA26AC54}" destId="{089824F6-AD45-47EF-8295-46B17E1A4692}" srcOrd="0" destOrd="0" presId="urn:microsoft.com/office/officeart/2005/8/layout/hierarchy2"/>
    <dgm:cxn modelId="{06BAC51E-5491-2943-BB02-3E0A5E4D13B5}" type="presOf" srcId="{DDD2360F-82BD-4C46-87F5-AD812932C960}" destId="{F72F13D1-96E5-4BCA-8E0F-5CF1F8F6ED49}" srcOrd="0" destOrd="0" presId="urn:microsoft.com/office/officeart/2005/8/layout/hierarchy2"/>
    <dgm:cxn modelId="{5727397E-A2A6-A54C-BF4F-169EA9DE6F91}" type="presOf" srcId="{664F332F-B4B5-4D8D-9C2D-0980BD2F9A64}" destId="{A1CC5DB2-5FA4-4659-9427-A07AF10C874C}" srcOrd="0" destOrd="0" presId="urn:microsoft.com/office/officeart/2005/8/layout/hierarchy2"/>
    <dgm:cxn modelId="{968170B7-F76D-E345-8E84-5DF29C20EFC1}" type="presOf" srcId="{461D837E-330A-4E31-A2CC-C4DA25378F85}" destId="{8A197551-650D-4EF7-8FF8-1BD88DBEAB1D}" srcOrd="0" destOrd="0" presId="urn:microsoft.com/office/officeart/2005/8/layout/hierarchy2"/>
    <dgm:cxn modelId="{774560AB-FE25-4BBD-9D61-E58064DD4669}" srcId="{E8CA5B4A-F019-4270-AADD-D3132FA087C2}" destId="{2EFD8C29-8F74-46CF-8FBA-0B44CB5F48A6}" srcOrd="0" destOrd="0" parTransId="{4021B7F9-FFFF-4327-88F8-09D36E2E78FC}" sibTransId="{A732F906-9552-4B6E-8763-692E2D354F9C}"/>
    <dgm:cxn modelId="{75F44B4E-599D-AD49-ADD9-8A51C0383C93}" type="presOf" srcId="{E8CA5B4A-F019-4270-AADD-D3132FA087C2}" destId="{866205F3-FEB8-467F-B89C-BA67E4BE1809}" srcOrd="0" destOrd="0" presId="urn:microsoft.com/office/officeart/2005/8/layout/hierarchy2"/>
    <dgm:cxn modelId="{D83EA00E-C7C4-438B-A9C0-9D2DBA947A92}" srcId="{2967B03F-DB9C-4AB3-9B1D-CC295466DAF5}" destId="{22746BD0-20FD-48DA-87B3-BE37CA6E1625}" srcOrd="0" destOrd="0" parTransId="{AE6D5353-6B9D-432B-ADF3-6B1B04433F2F}" sibTransId="{49724B47-3685-4F49-A401-98AE059EA668}"/>
    <dgm:cxn modelId="{AEBAD6E9-A480-1244-9358-A88FFE9E71D7}" type="presOf" srcId="{5133A7D2-CD53-4B97-B0F3-34168063F1BE}" destId="{0FF9A329-AB5C-4ED4-B66D-E6CE02E41375}" srcOrd="0" destOrd="0" presId="urn:microsoft.com/office/officeart/2005/8/layout/hierarchy2"/>
    <dgm:cxn modelId="{114D6A9D-5FBD-4EF4-8BBE-860E23691B20}" srcId="{1804AAFE-05B4-4FDA-81B7-5F1EF94482B7}" destId="{D7C48938-CA14-4CDD-8118-5A2804288F7A}" srcOrd="2" destOrd="0" parTransId="{C1BC03A8-A730-4DAE-B0F8-3316394FB8E0}" sibTransId="{DD3D1354-24C6-48F4-8C44-263E3EABB8D3}"/>
    <dgm:cxn modelId="{4D07F624-601B-4857-B76F-54B1E122DFA2}" srcId="{D7C48938-CA14-4CDD-8118-5A2804288F7A}" destId="{E8CA5B4A-F019-4270-AADD-D3132FA087C2}" srcOrd="0" destOrd="0" parTransId="{B1C71567-6108-406D-9D53-7ECA9379FCC8}" sibTransId="{41518F3F-6D0D-472E-B9BC-924EAD1E64AD}"/>
    <dgm:cxn modelId="{6C53061F-B12C-8742-A961-D42D6BB748A4}" type="presOf" srcId="{F3380FA4-AE93-44A9-B1F1-98646D573D6F}" destId="{26FEE1DA-49DA-4070-B84E-1866BCB7B3B9}" srcOrd="0" destOrd="0" presId="urn:microsoft.com/office/officeart/2005/8/layout/hierarchy2"/>
    <dgm:cxn modelId="{8EF2518C-48A5-094D-A2DE-89A449899B08}" type="presOf" srcId="{E919A94D-B95D-493F-A1B7-6EAB0BA73456}" destId="{A12EC951-516B-4B72-9AFE-DD812B2556F8}" srcOrd="0" destOrd="0" presId="urn:microsoft.com/office/officeart/2005/8/layout/hierarchy2"/>
    <dgm:cxn modelId="{69C5039A-15A2-4F0A-831E-0F223A4F74E9}" srcId="{0096F7A3-2C29-4DA3-8D3D-E97961B38013}" destId="{DAB26A7E-A663-4205-AFB4-F3427E822E44}" srcOrd="0" destOrd="0" parTransId="{6290EF70-25E7-46D4-82CA-DA4F4895A28E}" sibTransId="{7B4C2C95-665F-402B-AB86-A4A1059A7F36}"/>
    <dgm:cxn modelId="{1C93B4E6-22F1-4368-8297-D9E6B08189AD}" srcId="{FC7A8991-A182-46E3-A728-38438FA9DBA5}" destId="{7C00357E-4C21-496A-A2BD-0D53CF244F55}" srcOrd="0" destOrd="0" parTransId="{5EFB93BA-BE96-4459-99C4-F22DE6C74640}" sibTransId="{1760DE07-D13F-4510-AFE3-4889AB08318C}"/>
    <dgm:cxn modelId="{5ECB243A-8537-9643-9B60-54F14BC326E1}" type="presOf" srcId="{C3D7F3C5-D474-4C2E-85D2-BFB9791A55BA}" destId="{4F20DEB9-5E30-4426-93DA-4634FB99DAB1}" srcOrd="0" destOrd="0" presId="urn:microsoft.com/office/officeart/2005/8/layout/hierarchy2"/>
    <dgm:cxn modelId="{36CE1BE9-EEEF-BA48-9435-D8398B66BFE9}" type="presOf" srcId="{E919A94D-B95D-493F-A1B7-6EAB0BA73456}" destId="{19F01E50-D8B6-4C1E-8401-DE8BF78A893C}" srcOrd="1" destOrd="0" presId="urn:microsoft.com/office/officeart/2005/8/layout/hierarchy2"/>
    <dgm:cxn modelId="{8E8E470D-81CD-434B-9C42-50F54F13A893}" type="presOf" srcId="{F5EB8363-1460-41D4-85C1-6981F241869A}" destId="{61A14F4D-9457-4AD0-BB81-C49AD8679E96}" srcOrd="0" destOrd="0" presId="urn:microsoft.com/office/officeart/2005/8/layout/hierarchy2"/>
    <dgm:cxn modelId="{90EAF96C-3374-A345-B83B-0170E188A8BB}" type="presOf" srcId="{F5EB8363-1460-41D4-85C1-6981F241869A}" destId="{A54159F2-C5E4-4CC5-ABC2-550849C71DBB}" srcOrd="1" destOrd="0" presId="urn:microsoft.com/office/officeart/2005/8/layout/hierarchy2"/>
    <dgm:cxn modelId="{2AD76AB9-94E0-2B4F-9DCA-136B69A1E45D}" type="presOf" srcId="{20ECD4BE-4991-4157-8AD5-5CA9FBDB5930}" destId="{EE9D4CB5-3949-47AD-B2DF-69E873AE11E4}" srcOrd="0" destOrd="0" presId="urn:microsoft.com/office/officeart/2005/8/layout/hierarchy2"/>
    <dgm:cxn modelId="{15A74A24-B536-F14B-A657-4352476C6CBB}" type="presOf" srcId="{5133A7D2-CD53-4B97-B0F3-34168063F1BE}" destId="{94BE3DA5-26B7-4D01-B461-D28526B470AC}" srcOrd="1" destOrd="0" presId="urn:microsoft.com/office/officeart/2005/8/layout/hierarchy2"/>
    <dgm:cxn modelId="{08DB39B5-C69F-0C4E-855D-62337BE061E5}" type="presOf" srcId="{2967B03F-DB9C-4AB3-9B1D-CC295466DAF5}" destId="{44790F9E-8FCE-455E-B0D7-52D53FF238B7}" srcOrd="0" destOrd="0" presId="urn:microsoft.com/office/officeart/2005/8/layout/hierarchy2"/>
    <dgm:cxn modelId="{B4202978-38C7-489E-BFD8-42100DCA5926}" srcId="{DB1EA03C-AE9C-46B5-BAB0-93921861AB16}" destId="{1804AAFE-05B4-4FDA-81B7-5F1EF94482B7}" srcOrd="0" destOrd="0" parTransId="{797A72C2-549F-4502-9809-0CFA879D0608}" sibTransId="{B25F53B1-3A4C-4902-8B83-330042FE3875}"/>
    <dgm:cxn modelId="{659E51B1-A174-CE4B-8E7F-EDDE50AA34EC}" type="presOf" srcId="{4021B7F9-FFFF-4327-88F8-09D36E2E78FC}" destId="{47965452-721C-4CC3-9A48-4DB1A2D5149C}" srcOrd="1" destOrd="0" presId="urn:microsoft.com/office/officeart/2005/8/layout/hierarchy2"/>
    <dgm:cxn modelId="{F771ACF4-E9F9-4083-8FA9-FE9393CD227C}" srcId="{1804AAFE-05B4-4FDA-81B7-5F1EF94482B7}" destId="{0096F7A3-2C29-4DA3-8D3D-E97961B38013}" srcOrd="0" destOrd="0" parTransId="{DDD2360F-82BD-4C46-87F5-AD812932C960}" sibTransId="{DDEA8B32-10EE-4A11-B180-ADE7BDDEE0D0}"/>
    <dgm:cxn modelId="{23447B52-9A50-574A-B776-F1515B1D7517}" type="presOf" srcId="{DB1EA03C-AE9C-46B5-BAB0-93921861AB16}" destId="{70FD2075-CE36-485F-A8D7-D5FE5FD880FB}" srcOrd="0" destOrd="0" presId="urn:microsoft.com/office/officeart/2005/8/layout/hierarchy2"/>
    <dgm:cxn modelId="{116B9A80-A0B9-4D28-B3A0-F14F5BB4A5BA}" srcId="{82B770E6-E3F1-4D86-A7C0-C8C8AB3BF2F9}" destId="{2967B03F-DB9C-4AB3-9B1D-CC295466DAF5}" srcOrd="1" destOrd="0" parTransId="{5F91CDCC-4C52-45DD-BE4C-00255099C79A}" sibTransId="{F8D6C537-E8AF-41C5-93E8-90B8144F5AF7}"/>
    <dgm:cxn modelId="{35255D9F-C738-D94C-91F3-D0460D6549C0}" type="presOf" srcId="{C1BC03A8-A730-4DAE-B0F8-3316394FB8E0}" destId="{672F57C0-4691-49A6-A0B1-7A7BA98B4581}" srcOrd="1" destOrd="0" presId="urn:microsoft.com/office/officeart/2005/8/layout/hierarchy2"/>
    <dgm:cxn modelId="{FC74E690-5C93-4B71-AFC0-D045468DA18C}" srcId="{7E07F3DA-4ACF-4E22-8C98-A1D24F3B41F1}" destId="{20ECD4BE-4991-4157-8AD5-5CA9FBDB5930}" srcOrd="0" destOrd="0" parTransId="{FFC53159-94EA-43EE-87BB-7180E4C14835}" sibTransId="{035C02B0-D4AC-4D3E-B27E-730B51AF63C4}"/>
    <dgm:cxn modelId="{4FB0D9EF-833C-E444-9EED-8D34F22B8F31}" type="presOf" srcId="{C1BC03A8-A730-4DAE-B0F8-3316394FB8E0}" destId="{656760A0-70B9-4A56-9020-0C2AE6B62295}" srcOrd="0" destOrd="0" presId="urn:microsoft.com/office/officeart/2005/8/layout/hierarchy2"/>
    <dgm:cxn modelId="{251E4F25-6E7C-294D-8346-2103D1A8B5BB}" type="presOf" srcId="{DAB26A7E-A663-4205-AFB4-F3427E822E44}" destId="{AEB52732-8AE1-46FE-B18A-D7236A0D7D88}" srcOrd="0" destOrd="0" presId="urn:microsoft.com/office/officeart/2005/8/layout/hierarchy2"/>
    <dgm:cxn modelId="{6891C7C5-A31F-AB4D-BA56-872CC307D18C}" type="presOf" srcId="{82B770E6-E3F1-4D86-A7C0-C8C8AB3BF2F9}" destId="{0A08EE5E-0A81-4891-85D1-0B0752810D14}" srcOrd="0" destOrd="0" presId="urn:microsoft.com/office/officeart/2005/8/layout/hierarchy2"/>
    <dgm:cxn modelId="{A8ABA303-02E1-2048-888D-5A425BDA4E39}" type="presOf" srcId="{5C2F611A-EE4F-42BC-B7E9-AF150F8724C9}" destId="{4D960C33-B67E-48D5-BB39-17D046DD6D24}" srcOrd="0" destOrd="0" presId="urn:microsoft.com/office/officeart/2005/8/layout/hierarchy2"/>
    <dgm:cxn modelId="{4C0CBC3F-1918-CF40-B793-020EE408122F}" type="presOf" srcId="{5EFB93BA-BE96-4459-99C4-F22DE6C74640}" destId="{318B4721-22BB-429E-8739-F93642031034}" srcOrd="1" destOrd="0" presId="urn:microsoft.com/office/officeart/2005/8/layout/hierarchy2"/>
    <dgm:cxn modelId="{6D3B78BD-83D2-E848-96FD-A34BE1FCB438}" type="presOf" srcId="{13AABFDF-27DA-4FDE-BD2B-BCCB2982E9F6}" destId="{A8E0B81B-F6B1-422A-9D2F-A95742536610}" srcOrd="1" destOrd="0" presId="urn:microsoft.com/office/officeart/2005/8/layout/hierarchy2"/>
    <dgm:cxn modelId="{BB90280C-3733-0C40-AD6A-2A2BD603D4A5}" type="presOf" srcId="{4021B7F9-FFFF-4327-88F8-09D36E2E78FC}" destId="{B30B405A-4016-4AFB-8B39-EE7B9925DE4E}" srcOrd="0" destOrd="0" presId="urn:microsoft.com/office/officeart/2005/8/layout/hierarchy2"/>
    <dgm:cxn modelId="{217D3F63-C28B-480E-9E4B-46C892C44FFF}" srcId="{7248AD4C-87B7-4787-9DB7-473A128068E5}" destId="{71E0403D-544A-4C8E-B03C-A077FEB650ED}" srcOrd="0" destOrd="0" parTransId="{13AABFDF-27DA-4FDE-BD2B-BCCB2982E9F6}" sibTransId="{C4EB0CFF-7BE9-454A-91BF-7E16FAB25656}"/>
    <dgm:cxn modelId="{3954005F-24FB-164C-A8EF-2F9FC07D9FAD}" type="presParOf" srcId="{70FD2075-CE36-485F-A8D7-D5FE5FD880FB}" destId="{819C7E9A-2140-48B4-8FD7-21903C288907}" srcOrd="0" destOrd="0" presId="urn:microsoft.com/office/officeart/2005/8/layout/hierarchy2"/>
    <dgm:cxn modelId="{8AA7C8ED-9C7E-9F48-B742-E7877516151E}" type="presParOf" srcId="{819C7E9A-2140-48B4-8FD7-21903C288907}" destId="{67099CCB-8933-45D6-A3DE-AC49F8C6655F}" srcOrd="0" destOrd="0" presId="urn:microsoft.com/office/officeart/2005/8/layout/hierarchy2"/>
    <dgm:cxn modelId="{770A8BDC-EFBD-D048-BDA8-A10A5A9B0F54}" type="presParOf" srcId="{819C7E9A-2140-48B4-8FD7-21903C288907}" destId="{5AE9F666-5D95-4B1B-889D-331807AC28D2}" srcOrd="1" destOrd="0" presId="urn:microsoft.com/office/officeart/2005/8/layout/hierarchy2"/>
    <dgm:cxn modelId="{91995295-055E-FA4F-A6A5-38AD05CEE609}" type="presParOf" srcId="{5AE9F666-5D95-4B1B-889D-331807AC28D2}" destId="{F72F13D1-96E5-4BCA-8E0F-5CF1F8F6ED49}" srcOrd="0" destOrd="0" presId="urn:microsoft.com/office/officeart/2005/8/layout/hierarchy2"/>
    <dgm:cxn modelId="{12A940C9-ADE6-0344-AB4D-8906A6675E4F}" type="presParOf" srcId="{F72F13D1-96E5-4BCA-8E0F-5CF1F8F6ED49}" destId="{99D8CEAD-1788-461E-B9B8-E9EBC6EF4C33}" srcOrd="0" destOrd="0" presId="urn:microsoft.com/office/officeart/2005/8/layout/hierarchy2"/>
    <dgm:cxn modelId="{40A87119-4886-804E-9B4D-1AE82B0B25FB}" type="presParOf" srcId="{5AE9F666-5D95-4B1B-889D-331807AC28D2}" destId="{B2130853-CE43-4F15-96A9-0B3FF7F2597F}" srcOrd="1" destOrd="0" presId="urn:microsoft.com/office/officeart/2005/8/layout/hierarchy2"/>
    <dgm:cxn modelId="{F1B6FB37-62F1-6E45-AE03-FB54657B6CC6}" type="presParOf" srcId="{B2130853-CE43-4F15-96A9-0B3FF7F2597F}" destId="{2D3B300B-088E-426E-9560-4195D71AE240}" srcOrd="0" destOrd="0" presId="urn:microsoft.com/office/officeart/2005/8/layout/hierarchy2"/>
    <dgm:cxn modelId="{9AA12F2F-3446-6441-9D09-A7BFB2145104}" type="presParOf" srcId="{B2130853-CE43-4F15-96A9-0B3FF7F2597F}" destId="{64A96576-280A-48C8-BC26-ECF7FC5071DD}" srcOrd="1" destOrd="0" presId="urn:microsoft.com/office/officeart/2005/8/layout/hierarchy2"/>
    <dgm:cxn modelId="{6312A3A5-CD69-2C43-8D64-F1431A6F028F}" type="presParOf" srcId="{64A96576-280A-48C8-BC26-ECF7FC5071DD}" destId="{A60F81D8-CD0F-4F09-AF95-19C6356AE653}" srcOrd="0" destOrd="0" presId="urn:microsoft.com/office/officeart/2005/8/layout/hierarchy2"/>
    <dgm:cxn modelId="{437BE2B4-0B2A-E540-9ED9-D9124597CDBC}" type="presParOf" srcId="{A60F81D8-CD0F-4F09-AF95-19C6356AE653}" destId="{B59C407A-BED2-45B2-A2D9-3016D2904C7F}" srcOrd="0" destOrd="0" presId="urn:microsoft.com/office/officeart/2005/8/layout/hierarchy2"/>
    <dgm:cxn modelId="{C239CE8C-0297-A34A-AD7A-69017441FE2E}" type="presParOf" srcId="{64A96576-280A-48C8-BC26-ECF7FC5071DD}" destId="{C1C09B73-C3EE-486A-80CA-740CBF9194CC}" srcOrd="1" destOrd="0" presId="urn:microsoft.com/office/officeart/2005/8/layout/hierarchy2"/>
    <dgm:cxn modelId="{FF445D7A-791C-384C-9D06-2E33D1F71704}" type="presParOf" srcId="{C1C09B73-C3EE-486A-80CA-740CBF9194CC}" destId="{AEB52732-8AE1-46FE-B18A-D7236A0D7D88}" srcOrd="0" destOrd="0" presId="urn:microsoft.com/office/officeart/2005/8/layout/hierarchy2"/>
    <dgm:cxn modelId="{7CDD8A2B-FF17-7E41-974E-99979C8D6A8B}" type="presParOf" srcId="{C1C09B73-C3EE-486A-80CA-740CBF9194CC}" destId="{984A9426-73AB-42F1-9269-553E227F6C81}" srcOrd="1" destOrd="0" presId="urn:microsoft.com/office/officeart/2005/8/layout/hierarchy2"/>
    <dgm:cxn modelId="{B7AF4C83-7C9C-FA43-891D-373583F82A7C}" type="presParOf" srcId="{984A9426-73AB-42F1-9269-553E227F6C81}" destId="{0FF9A329-AB5C-4ED4-B66D-E6CE02E41375}" srcOrd="0" destOrd="0" presId="urn:microsoft.com/office/officeart/2005/8/layout/hierarchy2"/>
    <dgm:cxn modelId="{8D02931B-899A-2447-A574-2FF0A613847F}" type="presParOf" srcId="{0FF9A329-AB5C-4ED4-B66D-E6CE02E41375}" destId="{94BE3DA5-26B7-4D01-B461-D28526B470AC}" srcOrd="0" destOrd="0" presId="urn:microsoft.com/office/officeart/2005/8/layout/hierarchy2"/>
    <dgm:cxn modelId="{C243A204-E47E-454B-9D99-AD72D568FFE0}" type="presParOf" srcId="{984A9426-73AB-42F1-9269-553E227F6C81}" destId="{9AD6E591-C65E-4A2C-BB34-EBE4251137CD}" srcOrd="1" destOrd="0" presId="urn:microsoft.com/office/officeart/2005/8/layout/hierarchy2"/>
    <dgm:cxn modelId="{D8C25B62-BB02-4A4E-8FA5-E7DE0A80A121}" type="presParOf" srcId="{9AD6E591-C65E-4A2C-BB34-EBE4251137CD}" destId="{089824F6-AD45-47EF-8295-46B17E1A4692}" srcOrd="0" destOrd="0" presId="urn:microsoft.com/office/officeart/2005/8/layout/hierarchy2"/>
    <dgm:cxn modelId="{19168085-E220-DC46-904F-621D16C73037}" type="presParOf" srcId="{9AD6E591-C65E-4A2C-BB34-EBE4251137CD}" destId="{DB82F067-8589-452D-81C1-5034287830C9}" srcOrd="1" destOrd="0" presId="urn:microsoft.com/office/officeart/2005/8/layout/hierarchy2"/>
    <dgm:cxn modelId="{0E2BA140-EBAD-A448-9DE4-CB4160D9FE78}" type="presParOf" srcId="{64A96576-280A-48C8-BC26-ECF7FC5071DD}" destId="{A122A814-2F82-4896-88E8-4B79FFF07294}" srcOrd="2" destOrd="0" presId="urn:microsoft.com/office/officeart/2005/8/layout/hierarchy2"/>
    <dgm:cxn modelId="{17F9A50D-18FC-2D4B-BF05-48374D87F47D}" type="presParOf" srcId="{A122A814-2F82-4896-88E8-4B79FFF07294}" destId="{1F247175-A52B-44DB-91B7-00A2398C04D7}" srcOrd="0" destOrd="0" presId="urn:microsoft.com/office/officeart/2005/8/layout/hierarchy2"/>
    <dgm:cxn modelId="{2B47955B-BF44-CA46-8F88-5E983D4B538C}" type="presParOf" srcId="{64A96576-280A-48C8-BC26-ECF7FC5071DD}" destId="{3D259ECC-03D5-41CA-9A1F-023FAF92E51F}" srcOrd="3" destOrd="0" presId="urn:microsoft.com/office/officeart/2005/8/layout/hierarchy2"/>
    <dgm:cxn modelId="{B385F858-0147-F94F-863D-63CF2B40AF6E}" type="presParOf" srcId="{3D259ECC-03D5-41CA-9A1F-023FAF92E51F}" destId="{8A70FD81-2BD4-44DC-BAB8-A57CFA5A2CD1}" srcOrd="0" destOrd="0" presId="urn:microsoft.com/office/officeart/2005/8/layout/hierarchy2"/>
    <dgm:cxn modelId="{29C2786B-C48D-7149-AB70-BE35EFB0492D}" type="presParOf" srcId="{3D259ECC-03D5-41CA-9A1F-023FAF92E51F}" destId="{8569F0ED-1B64-4ED2-9E8A-5C4BC44875C5}" srcOrd="1" destOrd="0" presId="urn:microsoft.com/office/officeart/2005/8/layout/hierarchy2"/>
    <dgm:cxn modelId="{584848D2-5E06-4D40-9A8F-35C63F838C06}" type="presParOf" srcId="{8569F0ED-1B64-4ED2-9E8A-5C4BC44875C5}" destId="{98EA5666-DFB4-4F4A-8793-61350D00CA20}" srcOrd="0" destOrd="0" presId="urn:microsoft.com/office/officeart/2005/8/layout/hierarchy2"/>
    <dgm:cxn modelId="{BA40BCDF-8150-7740-BB6E-0E37439F6AA6}" type="presParOf" srcId="{98EA5666-DFB4-4F4A-8793-61350D00CA20}" destId="{33D5BA71-9D2A-4A5A-98E8-FC74D257F256}" srcOrd="0" destOrd="0" presId="urn:microsoft.com/office/officeart/2005/8/layout/hierarchy2"/>
    <dgm:cxn modelId="{7127EADD-B004-6144-937B-3FFD986CB522}" type="presParOf" srcId="{8569F0ED-1B64-4ED2-9E8A-5C4BC44875C5}" destId="{13832380-199B-41E1-BAB8-D819E614CA19}" srcOrd="1" destOrd="0" presId="urn:microsoft.com/office/officeart/2005/8/layout/hierarchy2"/>
    <dgm:cxn modelId="{5D799FFB-4CA0-6C4C-BAE4-3D1B97795BB8}" type="presParOf" srcId="{13832380-199B-41E1-BAB8-D819E614CA19}" destId="{EE9D4CB5-3949-47AD-B2DF-69E873AE11E4}" srcOrd="0" destOrd="0" presId="urn:microsoft.com/office/officeart/2005/8/layout/hierarchy2"/>
    <dgm:cxn modelId="{2B2593B4-0FA9-D54F-8B1C-968A7C870257}" type="presParOf" srcId="{13832380-199B-41E1-BAB8-D819E614CA19}" destId="{D8F74C16-77DF-4EE5-A44C-721817933E13}" srcOrd="1" destOrd="0" presId="urn:microsoft.com/office/officeart/2005/8/layout/hierarchy2"/>
    <dgm:cxn modelId="{80786DD3-1F33-3542-B6DE-54635AD204D5}" type="presParOf" srcId="{5AE9F666-5D95-4B1B-889D-331807AC28D2}" destId="{4D960C33-B67E-48D5-BB39-17D046DD6D24}" srcOrd="2" destOrd="0" presId="urn:microsoft.com/office/officeart/2005/8/layout/hierarchy2"/>
    <dgm:cxn modelId="{63AAC823-24A4-DE48-BA71-F9373DF54F15}" type="presParOf" srcId="{4D960C33-B67E-48D5-BB39-17D046DD6D24}" destId="{743E08EB-8FCC-45B2-B132-EC9B87717F98}" srcOrd="0" destOrd="0" presId="urn:microsoft.com/office/officeart/2005/8/layout/hierarchy2"/>
    <dgm:cxn modelId="{3F9E9C03-9EF9-B249-AA5B-206B14F51D44}" type="presParOf" srcId="{5AE9F666-5D95-4B1B-889D-331807AC28D2}" destId="{AB52267E-6730-49EB-9892-E869FD210792}" srcOrd="3" destOrd="0" presId="urn:microsoft.com/office/officeart/2005/8/layout/hierarchy2"/>
    <dgm:cxn modelId="{B434EB12-3023-014F-8E43-3E5B0ED8C8E7}" type="presParOf" srcId="{AB52267E-6730-49EB-9892-E869FD210792}" destId="{0A08EE5E-0A81-4891-85D1-0B0752810D14}" srcOrd="0" destOrd="0" presId="urn:microsoft.com/office/officeart/2005/8/layout/hierarchy2"/>
    <dgm:cxn modelId="{BAA79629-F334-D545-A17B-BC5985A2FD9F}" type="presParOf" srcId="{AB52267E-6730-49EB-9892-E869FD210792}" destId="{F3563AF7-EA8E-4CF4-947A-8213A37BF3E7}" srcOrd="1" destOrd="0" presId="urn:microsoft.com/office/officeart/2005/8/layout/hierarchy2"/>
    <dgm:cxn modelId="{28DE6F53-4571-7E4B-9099-A71E54881ABB}" type="presParOf" srcId="{F3563AF7-EA8E-4CF4-947A-8213A37BF3E7}" destId="{5E5E4707-C3A4-440E-9FF0-F7AE82E19727}" srcOrd="0" destOrd="0" presId="urn:microsoft.com/office/officeart/2005/8/layout/hierarchy2"/>
    <dgm:cxn modelId="{2D21E265-7224-4147-AB6A-58A4BC19ED95}" type="presParOf" srcId="{5E5E4707-C3A4-440E-9FF0-F7AE82E19727}" destId="{CD7F50DF-EF26-49DB-BB1D-0544E08C0040}" srcOrd="0" destOrd="0" presId="urn:microsoft.com/office/officeart/2005/8/layout/hierarchy2"/>
    <dgm:cxn modelId="{36ADF0A6-7BFE-FA42-8761-2FB3149247D0}" type="presParOf" srcId="{F3563AF7-EA8E-4CF4-947A-8213A37BF3E7}" destId="{77835D96-EA78-461E-8E5B-D833A1E5EEEF}" srcOrd="1" destOrd="0" presId="urn:microsoft.com/office/officeart/2005/8/layout/hierarchy2"/>
    <dgm:cxn modelId="{DC91A30B-1394-2B43-987F-CDAB86FB7FFE}" type="presParOf" srcId="{77835D96-EA78-461E-8E5B-D833A1E5EEEF}" destId="{8A197551-650D-4EF7-8FF8-1BD88DBEAB1D}" srcOrd="0" destOrd="0" presId="urn:microsoft.com/office/officeart/2005/8/layout/hierarchy2"/>
    <dgm:cxn modelId="{6CD9BB34-1B6E-664D-9CB8-A3D2BD92CDC2}" type="presParOf" srcId="{77835D96-EA78-461E-8E5B-D833A1E5EEEF}" destId="{8C9750BC-75E9-4E02-B707-680AD2E9772B}" srcOrd="1" destOrd="0" presId="urn:microsoft.com/office/officeart/2005/8/layout/hierarchy2"/>
    <dgm:cxn modelId="{8988B65D-43F0-CB49-8BBD-92FB349D3C71}" type="presParOf" srcId="{8C9750BC-75E9-4E02-B707-680AD2E9772B}" destId="{26FEE1DA-49DA-4070-B84E-1866BCB7B3B9}" srcOrd="0" destOrd="0" presId="urn:microsoft.com/office/officeart/2005/8/layout/hierarchy2"/>
    <dgm:cxn modelId="{65D3BE6F-6AC0-7244-8382-B6F17D139AB3}" type="presParOf" srcId="{26FEE1DA-49DA-4070-B84E-1866BCB7B3B9}" destId="{5975DDDB-EF20-4115-B1CD-4DC8FE351CDD}" srcOrd="0" destOrd="0" presId="urn:microsoft.com/office/officeart/2005/8/layout/hierarchy2"/>
    <dgm:cxn modelId="{4B3E466C-9DD0-024E-9A10-DE0DC6DBD922}" type="presParOf" srcId="{8C9750BC-75E9-4E02-B707-680AD2E9772B}" destId="{D0678399-64F5-4452-9DAF-31D76D55DBE4}" srcOrd="1" destOrd="0" presId="urn:microsoft.com/office/officeart/2005/8/layout/hierarchy2"/>
    <dgm:cxn modelId="{A3D246F9-95E4-D745-9181-18DAC733B434}" type="presParOf" srcId="{D0678399-64F5-4452-9DAF-31D76D55DBE4}" destId="{2CB55727-C0EE-453D-A0DB-8184C40B27DF}" srcOrd="0" destOrd="0" presId="urn:microsoft.com/office/officeart/2005/8/layout/hierarchy2"/>
    <dgm:cxn modelId="{95F30DE9-4A35-5347-B663-FEE4C0078D1A}" type="presParOf" srcId="{D0678399-64F5-4452-9DAF-31D76D55DBE4}" destId="{BC42E014-399E-4E40-A0EE-D415D9E79B92}" srcOrd="1" destOrd="0" presId="urn:microsoft.com/office/officeart/2005/8/layout/hierarchy2"/>
    <dgm:cxn modelId="{940527DA-74D4-E948-A357-B480C839EDEA}" type="presParOf" srcId="{BC42E014-399E-4E40-A0EE-D415D9E79B92}" destId="{741BF6F4-3D38-4122-8CE1-446755F9FC9C}" srcOrd="0" destOrd="0" presId="urn:microsoft.com/office/officeart/2005/8/layout/hierarchy2"/>
    <dgm:cxn modelId="{1ACC5209-DBFB-7144-81DE-02EDA0DA084B}" type="presParOf" srcId="{741BF6F4-3D38-4122-8CE1-446755F9FC9C}" destId="{A8E0B81B-F6B1-422A-9D2F-A95742536610}" srcOrd="0" destOrd="0" presId="urn:microsoft.com/office/officeart/2005/8/layout/hierarchy2"/>
    <dgm:cxn modelId="{305F8CC2-609E-FC40-81AE-69533DADCB79}" type="presParOf" srcId="{BC42E014-399E-4E40-A0EE-D415D9E79B92}" destId="{760B55EA-62C4-43F1-AEA2-A8530551F146}" srcOrd="1" destOrd="0" presId="urn:microsoft.com/office/officeart/2005/8/layout/hierarchy2"/>
    <dgm:cxn modelId="{CFF0EDF1-32EE-F24E-A640-13A79215C2C2}" type="presParOf" srcId="{760B55EA-62C4-43F1-AEA2-A8530551F146}" destId="{7881FDE6-0F6C-4D0B-9CF6-CEC37B49587F}" srcOrd="0" destOrd="0" presId="urn:microsoft.com/office/officeart/2005/8/layout/hierarchy2"/>
    <dgm:cxn modelId="{B97CB81D-7847-FA49-BB8B-FDD82C642F98}" type="presParOf" srcId="{760B55EA-62C4-43F1-AEA2-A8530551F146}" destId="{73AA66D3-0053-414B-ADBB-842A0451C6B1}" srcOrd="1" destOrd="0" presId="urn:microsoft.com/office/officeart/2005/8/layout/hierarchy2"/>
    <dgm:cxn modelId="{C35E98DC-C3E7-5546-B885-57C223D35A5F}" type="presParOf" srcId="{8C9750BC-75E9-4E02-B707-680AD2E9772B}" destId="{4F20DEB9-5E30-4426-93DA-4634FB99DAB1}" srcOrd="2" destOrd="0" presId="urn:microsoft.com/office/officeart/2005/8/layout/hierarchy2"/>
    <dgm:cxn modelId="{D7655EBE-2744-8B4E-AD35-3A05FF8EC8EE}" type="presParOf" srcId="{4F20DEB9-5E30-4426-93DA-4634FB99DAB1}" destId="{F9209DDC-609A-4F6F-A339-C89B9AAE792E}" srcOrd="0" destOrd="0" presId="urn:microsoft.com/office/officeart/2005/8/layout/hierarchy2"/>
    <dgm:cxn modelId="{C0B5571C-F59B-C045-A38E-35B936EFC790}" type="presParOf" srcId="{8C9750BC-75E9-4E02-B707-680AD2E9772B}" destId="{63BC7E07-F7A4-4D36-8F00-B2637548C08D}" srcOrd="3" destOrd="0" presId="urn:microsoft.com/office/officeart/2005/8/layout/hierarchy2"/>
    <dgm:cxn modelId="{E2D678C5-E833-3D4A-9F8E-5F452CFAA69F}" type="presParOf" srcId="{63BC7E07-F7A4-4D36-8F00-B2637548C08D}" destId="{174FFE3B-981C-4BD7-9F0A-8558B6BE544D}" srcOrd="0" destOrd="0" presId="urn:microsoft.com/office/officeart/2005/8/layout/hierarchy2"/>
    <dgm:cxn modelId="{C08CE8CB-6B76-9A41-854B-A8DD6863CF39}" type="presParOf" srcId="{63BC7E07-F7A4-4D36-8F00-B2637548C08D}" destId="{AC739B17-A516-4318-97BC-B2977B9C7008}" srcOrd="1" destOrd="0" presId="urn:microsoft.com/office/officeart/2005/8/layout/hierarchy2"/>
    <dgm:cxn modelId="{FAA41164-6139-574D-BF55-90B251336AA5}" type="presParOf" srcId="{AC739B17-A516-4318-97BC-B2977B9C7008}" destId="{61A14F4D-9457-4AD0-BB81-C49AD8679E96}" srcOrd="0" destOrd="0" presId="urn:microsoft.com/office/officeart/2005/8/layout/hierarchy2"/>
    <dgm:cxn modelId="{0E54DB14-6892-F14A-BC8A-0282222680A3}" type="presParOf" srcId="{61A14F4D-9457-4AD0-BB81-C49AD8679E96}" destId="{A54159F2-C5E4-4CC5-ABC2-550849C71DBB}" srcOrd="0" destOrd="0" presId="urn:microsoft.com/office/officeart/2005/8/layout/hierarchy2"/>
    <dgm:cxn modelId="{38C11872-D358-B34E-B41E-C07C462B468D}" type="presParOf" srcId="{AC739B17-A516-4318-97BC-B2977B9C7008}" destId="{7C21AB74-5AAA-4E20-9B4E-AE738C239872}" srcOrd="1" destOrd="0" presId="urn:microsoft.com/office/officeart/2005/8/layout/hierarchy2"/>
    <dgm:cxn modelId="{12D0CEC3-C5F5-3742-8ECF-89C51E91BA59}" type="presParOf" srcId="{7C21AB74-5AAA-4E20-9B4E-AE738C239872}" destId="{51C7D4EE-3282-4210-917C-0DC147DC9A32}" srcOrd="0" destOrd="0" presId="urn:microsoft.com/office/officeart/2005/8/layout/hierarchy2"/>
    <dgm:cxn modelId="{0E20BE4F-F867-1B43-8BD5-17CC3B2F2D94}" type="presParOf" srcId="{7C21AB74-5AAA-4E20-9B4E-AE738C239872}" destId="{B7C4D4B3-27E1-4E52-B995-1B1FF647B534}" srcOrd="1" destOrd="0" presId="urn:microsoft.com/office/officeart/2005/8/layout/hierarchy2"/>
    <dgm:cxn modelId="{FC3A7AF4-BD71-3E4A-A132-53DBE5BC6812}" type="presParOf" srcId="{F3563AF7-EA8E-4CF4-947A-8213A37BF3E7}" destId="{9ADFFB26-83B0-416B-BD00-381BA62633E2}" srcOrd="2" destOrd="0" presId="urn:microsoft.com/office/officeart/2005/8/layout/hierarchy2"/>
    <dgm:cxn modelId="{A1D516C6-012C-A84F-B442-DF0586F74250}" type="presParOf" srcId="{9ADFFB26-83B0-416B-BD00-381BA62633E2}" destId="{B098715A-CC60-445D-9109-0F732AEA85C0}" srcOrd="0" destOrd="0" presId="urn:microsoft.com/office/officeart/2005/8/layout/hierarchy2"/>
    <dgm:cxn modelId="{9F442D83-E488-434A-8FBC-A6272BF7E723}" type="presParOf" srcId="{F3563AF7-EA8E-4CF4-947A-8213A37BF3E7}" destId="{5E711CB2-85C8-4F62-9CF6-1AB7F604A119}" srcOrd="3" destOrd="0" presId="urn:microsoft.com/office/officeart/2005/8/layout/hierarchy2"/>
    <dgm:cxn modelId="{8C6C450D-EC36-2C4A-95BA-05F0FC66C551}" type="presParOf" srcId="{5E711CB2-85C8-4F62-9CF6-1AB7F604A119}" destId="{44790F9E-8FCE-455E-B0D7-52D53FF238B7}" srcOrd="0" destOrd="0" presId="urn:microsoft.com/office/officeart/2005/8/layout/hierarchy2"/>
    <dgm:cxn modelId="{FC2CAF7E-62C5-E941-A6E1-98CFF0EE17AE}" type="presParOf" srcId="{5E711CB2-85C8-4F62-9CF6-1AB7F604A119}" destId="{7FF7015F-3BE6-475B-AE77-6AE6276EF36D}" srcOrd="1" destOrd="0" presId="urn:microsoft.com/office/officeart/2005/8/layout/hierarchy2"/>
    <dgm:cxn modelId="{6C7FA06C-F952-1B42-9965-00BF53D4E7FB}" type="presParOf" srcId="{7FF7015F-3BE6-475B-AE77-6AE6276EF36D}" destId="{ECD9E8EF-7320-4159-A278-B5958E8101DE}" srcOrd="0" destOrd="0" presId="urn:microsoft.com/office/officeart/2005/8/layout/hierarchy2"/>
    <dgm:cxn modelId="{14A1AB55-AAA4-6A4C-9CFF-ED881F716CCB}" type="presParOf" srcId="{ECD9E8EF-7320-4159-A278-B5958E8101DE}" destId="{C0956B2E-F601-4CB7-886D-E0648F698FF1}" srcOrd="0" destOrd="0" presId="urn:microsoft.com/office/officeart/2005/8/layout/hierarchy2"/>
    <dgm:cxn modelId="{80029D74-631C-BA4D-8486-0ABA2357122A}" type="presParOf" srcId="{7FF7015F-3BE6-475B-AE77-6AE6276EF36D}" destId="{6AC1CF0D-BE6C-4D33-BB2C-AC95BF9C6BED}" srcOrd="1" destOrd="0" presId="urn:microsoft.com/office/officeart/2005/8/layout/hierarchy2"/>
    <dgm:cxn modelId="{55EF86F6-2C59-E949-8243-25FD1C48DA33}" type="presParOf" srcId="{6AC1CF0D-BE6C-4D33-BB2C-AC95BF9C6BED}" destId="{26A85B02-5E3D-4ECF-95D0-B4FC468C4A8D}" srcOrd="0" destOrd="0" presId="urn:microsoft.com/office/officeart/2005/8/layout/hierarchy2"/>
    <dgm:cxn modelId="{E646C6B3-BE6A-0347-A31D-A2696F3B5D21}" type="presParOf" srcId="{6AC1CF0D-BE6C-4D33-BB2C-AC95BF9C6BED}" destId="{64AEEF01-841E-4F7E-AB47-CDA9D14ED0FE}" srcOrd="1" destOrd="0" presId="urn:microsoft.com/office/officeart/2005/8/layout/hierarchy2"/>
    <dgm:cxn modelId="{FFB46613-A15E-BC4D-B042-F2F74DD7838D}" type="presParOf" srcId="{5AE9F666-5D95-4B1B-889D-331807AC28D2}" destId="{656760A0-70B9-4A56-9020-0C2AE6B62295}" srcOrd="4" destOrd="0" presId="urn:microsoft.com/office/officeart/2005/8/layout/hierarchy2"/>
    <dgm:cxn modelId="{F21530B6-3A13-3049-8A21-32254684291C}" type="presParOf" srcId="{656760A0-70B9-4A56-9020-0C2AE6B62295}" destId="{672F57C0-4691-49A6-A0B1-7A7BA98B4581}" srcOrd="0" destOrd="0" presId="urn:microsoft.com/office/officeart/2005/8/layout/hierarchy2"/>
    <dgm:cxn modelId="{432535A1-7CAB-BA4E-B4EC-3E661322CAEB}" type="presParOf" srcId="{5AE9F666-5D95-4B1B-889D-331807AC28D2}" destId="{27FFE3E1-924C-410E-B001-C5F3626F0E84}" srcOrd="5" destOrd="0" presId="urn:microsoft.com/office/officeart/2005/8/layout/hierarchy2"/>
    <dgm:cxn modelId="{851AEBD9-0BAC-2944-9D5E-D7E86E27EA7F}" type="presParOf" srcId="{27FFE3E1-924C-410E-B001-C5F3626F0E84}" destId="{0AE5F522-F23A-4483-A603-E348B0EF25BD}" srcOrd="0" destOrd="0" presId="urn:microsoft.com/office/officeart/2005/8/layout/hierarchy2"/>
    <dgm:cxn modelId="{0AF13FDA-6288-694F-8891-B55E849A7474}" type="presParOf" srcId="{27FFE3E1-924C-410E-B001-C5F3626F0E84}" destId="{F0D0BDB8-5841-49E9-9219-EC7A59B9E340}" srcOrd="1" destOrd="0" presId="urn:microsoft.com/office/officeart/2005/8/layout/hierarchy2"/>
    <dgm:cxn modelId="{3E2B8296-E2D0-2245-8F82-4E21C99DCDDE}" type="presParOf" srcId="{F0D0BDB8-5841-49E9-9219-EC7A59B9E340}" destId="{71952A10-FD3A-481D-98C8-46F31B8B4A40}" srcOrd="0" destOrd="0" presId="urn:microsoft.com/office/officeart/2005/8/layout/hierarchy2"/>
    <dgm:cxn modelId="{F4E7446B-049B-134C-9F80-07FAC5EE592C}" type="presParOf" srcId="{71952A10-FD3A-481D-98C8-46F31B8B4A40}" destId="{67D90A44-4B09-43FB-834A-DC917AE95903}" srcOrd="0" destOrd="0" presId="urn:microsoft.com/office/officeart/2005/8/layout/hierarchy2"/>
    <dgm:cxn modelId="{3C97EF0A-6AFA-3C40-8D23-EF58FF782DD4}" type="presParOf" srcId="{F0D0BDB8-5841-49E9-9219-EC7A59B9E340}" destId="{41F19C3C-331B-45EC-B9FB-E3EAB28D0F99}" srcOrd="1" destOrd="0" presId="urn:microsoft.com/office/officeart/2005/8/layout/hierarchy2"/>
    <dgm:cxn modelId="{F14399D3-677B-EE42-9E7F-6C4220BDE393}" type="presParOf" srcId="{41F19C3C-331B-45EC-B9FB-E3EAB28D0F99}" destId="{866205F3-FEB8-467F-B89C-BA67E4BE1809}" srcOrd="0" destOrd="0" presId="urn:microsoft.com/office/officeart/2005/8/layout/hierarchy2"/>
    <dgm:cxn modelId="{DB10969D-ED51-8B4A-BFE4-E7A357A9C467}" type="presParOf" srcId="{41F19C3C-331B-45EC-B9FB-E3EAB28D0F99}" destId="{BB15FB13-8BEE-4DED-BBA5-68EBBF9295BD}" srcOrd="1" destOrd="0" presId="urn:microsoft.com/office/officeart/2005/8/layout/hierarchy2"/>
    <dgm:cxn modelId="{E97520AB-B5EC-1440-A84F-117178E60BE0}" type="presParOf" srcId="{BB15FB13-8BEE-4DED-BBA5-68EBBF9295BD}" destId="{B30B405A-4016-4AFB-8B39-EE7B9925DE4E}" srcOrd="0" destOrd="0" presId="urn:microsoft.com/office/officeart/2005/8/layout/hierarchy2"/>
    <dgm:cxn modelId="{742C7429-76AF-6642-A6AC-233E7544FED3}" type="presParOf" srcId="{B30B405A-4016-4AFB-8B39-EE7B9925DE4E}" destId="{47965452-721C-4CC3-9A48-4DB1A2D5149C}" srcOrd="0" destOrd="0" presId="urn:microsoft.com/office/officeart/2005/8/layout/hierarchy2"/>
    <dgm:cxn modelId="{0FE5BDAB-0270-754B-847A-238FA6449C2E}" type="presParOf" srcId="{BB15FB13-8BEE-4DED-BBA5-68EBBF9295BD}" destId="{EBFA152B-9536-497C-B372-7FFFF7172D76}" srcOrd="1" destOrd="0" presId="urn:microsoft.com/office/officeart/2005/8/layout/hierarchy2"/>
    <dgm:cxn modelId="{CA73DCCC-462A-304D-9822-617EE30150EF}" type="presParOf" srcId="{EBFA152B-9536-497C-B372-7FFFF7172D76}" destId="{A74FBC0F-FFC4-4046-BF19-F1D3F3B61435}" srcOrd="0" destOrd="0" presId="urn:microsoft.com/office/officeart/2005/8/layout/hierarchy2"/>
    <dgm:cxn modelId="{335D0041-CA24-484B-9D34-BD7067B6D310}" type="presParOf" srcId="{EBFA152B-9536-497C-B372-7FFFF7172D76}" destId="{E9C8F7A1-670D-4674-BA20-7EB90F8AFEEB}" srcOrd="1" destOrd="0" presId="urn:microsoft.com/office/officeart/2005/8/layout/hierarchy2"/>
    <dgm:cxn modelId="{D9151ECE-A730-7B4C-88DD-9E5EE270783F}" type="presParOf" srcId="{F0D0BDB8-5841-49E9-9219-EC7A59B9E340}" destId="{E8D95E2A-2222-4CEB-B06E-D21C7E26759A}" srcOrd="2" destOrd="0" presId="urn:microsoft.com/office/officeart/2005/8/layout/hierarchy2"/>
    <dgm:cxn modelId="{405857AD-5045-BD41-B490-01D45D996679}" type="presParOf" srcId="{E8D95E2A-2222-4CEB-B06E-D21C7E26759A}" destId="{C336B6EF-E7BF-446F-A7D9-0677211309A2}" srcOrd="0" destOrd="0" presId="urn:microsoft.com/office/officeart/2005/8/layout/hierarchy2"/>
    <dgm:cxn modelId="{077AEDA2-F3B4-4E45-BC86-DFA161F36908}" type="presParOf" srcId="{F0D0BDB8-5841-49E9-9219-EC7A59B9E340}" destId="{D7B5D4B5-4199-4358-AAE0-BD8F89499BA0}" srcOrd="3" destOrd="0" presId="urn:microsoft.com/office/officeart/2005/8/layout/hierarchy2"/>
    <dgm:cxn modelId="{CC21A584-BEB6-684D-ACA6-69BD32EF75CF}" type="presParOf" srcId="{D7B5D4B5-4199-4358-AAE0-BD8F89499BA0}" destId="{2BC86C8A-1AD0-4AD5-83B2-31B640DAC70F}" srcOrd="0" destOrd="0" presId="urn:microsoft.com/office/officeart/2005/8/layout/hierarchy2"/>
    <dgm:cxn modelId="{E35C002C-427F-8346-943F-062F95BAE517}" type="presParOf" srcId="{D7B5D4B5-4199-4358-AAE0-BD8F89499BA0}" destId="{05C3FCDF-6851-4731-83E1-37ABBBFE8378}" srcOrd="1" destOrd="0" presId="urn:microsoft.com/office/officeart/2005/8/layout/hierarchy2"/>
    <dgm:cxn modelId="{4BEA046A-4362-FB4A-9459-0AB43EB93101}" type="presParOf" srcId="{05C3FCDF-6851-4731-83E1-37ABBBFE8378}" destId="{A12EC951-516B-4B72-9AFE-DD812B2556F8}" srcOrd="0" destOrd="0" presId="urn:microsoft.com/office/officeart/2005/8/layout/hierarchy2"/>
    <dgm:cxn modelId="{D7E59734-A9DD-7941-BFFF-9D3E3A2CD443}" type="presParOf" srcId="{A12EC951-516B-4B72-9AFE-DD812B2556F8}" destId="{19F01E50-D8B6-4C1E-8401-DE8BF78A893C}" srcOrd="0" destOrd="0" presId="urn:microsoft.com/office/officeart/2005/8/layout/hierarchy2"/>
    <dgm:cxn modelId="{B6758564-A501-5C4F-9807-CB66C93E0DDA}" type="presParOf" srcId="{05C3FCDF-6851-4731-83E1-37ABBBFE8378}" destId="{B6C22CCF-3782-45E9-8297-0D34B96E1C24}" srcOrd="1" destOrd="0" presId="urn:microsoft.com/office/officeart/2005/8/layout/hierarchy2"/>
    <dgm:cxn modelId="{DFCA5639-ADBD-F04D-9C66-9ACC8C500050}" type="presParOf" srcId="{B6C22CCF-3782-45E9-8297-0D34B96E1C24}" destId="{A1CC5DB2-5FA4-4659-9427-A07AF10C874C}" srcOrd="0" destOrd="0" presId="urn:microsoft.com/office/officeart/2005/8/layout/hierarchy2"/>
    <dgm:cxn modelId="{E334AC80-ABCC-8C42-8801-BE9FEF74F3D7}" type="presParOf" srcId="{B6C22CCF-3782-45E9-8297-0D34B96E1C24}" destId="{F2EAF654-FBBA-4B20-90BA-A2BBBCC3ED0C}" srcOrd="1" destOrd="0" presId="urn:microsoft.com/office/officeart/2005/8/layout/hierarchy2"/>
    <dgm:cxn modelId="{0DA8E38B-90F4-E94D-A48B-A14D311ADA91}" type="presParOf" srcId="{F0D0BDB8-5841-49E9-9219-EC7A59B9E340}" destId="{B1B7E442-34F9-48A6-90B3-1D49785BD8CC}" srcOrd="4" destOrd="0" presId="urn:microsoft.com/office/officeart/2005/8/layout/hierarchy2"/>
    <dgm:cxn modelId="{42F6D64B-E9F7-EF45-BF1D-6617AE9E9FF2}" type="presParOf" srcId="{B1B7E442-34F9-48A6-90B3-1D49785BD8CC}" destId="{D27DA390-1DAF-40A3-BD52-06BEC3FA9AD2}" srcOrd="0" destOrd="0" presId="urn:microsoft.com/office/officeart/2005/8/layout/hierarchy2"/>
    <dgm:cxn modelId="{6987D1F2-749C-B742-8CD7-B96ECE4EB01C}" type="presParOf" srcId="{F0D0BDB8-5841-49E9-9219-EC7A59B9E340}" destId="{B490BD1E-20FB-449C-BDEA-3BBB7AF7850B}" srcOrd="5" destOrd="0" presId="urn:microsoft.com/office/officeart/2005/8/layout/hierarchy2"/>
    <dgm:cxn modelId="{C8F12044-815C-2949-96CF-F0AC33116472}" type="presParOf" srcId="{B490BD1E-20FB-449C-BDEA-3BBB7AF7850B}" destId="{67C2C408-F8F6-44EE-B64F-E24083F0D8A3}" srcOrd="0" destOrd="0" presId="urn:microsoft.com/office/officeart/2005/8/layout/hierarchy2"/>
    <dgm:cxn modelId="{9562DB7D-BE3E-D343-B6B7-DCCC0A47B8A0}" type="presParOf" srcId="{B490BD1E-20FB-449C-BDEA-3BBB7AF7850B}" destId="{CBA6E947-0003-4F02-AAA3-8140071E85C4}" srcOrd="1" destOrd="0" presId="urn:microsoft.com/office/officeart/2005/8/layout/hierarchy2"/>
    <dgm:cxn modelId="{6ECAB81A-3A82-6240-98E7-E8EE8D8C02C7}" type="presParOf" srcId="{CBA6E947-0003-4F02-AAA3-8140071E85C4}" destId="{2E37F9D4-9C42-442E-BAD1-3E340E5D8F9F}" srcOrd="0" destOrd="0" presId="urn:microsoft.com/office/officeart/2005/8/layout/hierarchy2"/>
    <dgm:cxn modelId="{C07FFBB6-84FF-0F4F-982C-5A1235338DB9}" type="presParOf" srcId="{2E37F9D4-9C42-442E-BAD1-3E340E5D8F9F}" destId="{318B4721-22BB-429E-8739-F93642031034}" srcOrd="0" destOrd="0" presId="urn:microsoft.com/office/officeart/2005/8/layout/hierarchy2"/>
    <dgm:cxn modelId="{26EA4711-6EF4-E741-A893-0352EF89DFDE}" type="presParOf" srcId="{CBA6E947-0003-4F02-AAA3-8140071E85C4}" destId="{908A06D1-D605-46ED-891A-168D36F1B4A4}" srcOrd="1" destOrd="0" presId="urn:microsoft.com/office/officeart/2005/8/layout/hierarchy2"/>
    <dgm:cxn modelId="{FB1A884B-FCBD-394F-9298-5993B64C851E}" type="presParOf" srcId="{908A06D1-D605-46ED-891A-168D36F1B4A4}" destId="{AA807A2B-CA49-401A-AC80-A4285A768373}" srcOrd="0" destOrd="0" presId="urn:microsoft.com/office/officeart/2005/8/layout/hierarchy2"/>
    <dgm:cxn modelId="{04186E7D-592D-BE42-8AD3-248C7954C36D}" type="presParOf" srcId="{908A06D1-D605-46ED-891A-168D36F1B4A4}" destId="{96C7C560-4128-4F2D-9CEB-F15C308EEA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1EA03C-AE9C-46B5-BAB0-93921861AB1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111462-CB55-42E4-8F3A-E34517B5F2F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i="1" dirty="0">
              <a:latin typeface="+mn-lt"/>
              <a:cs typeface="Arial" panose="020B0604020202020204" pitchFamily="34" charset="0"/>
            </a:rPr>
            <a:t>E. coli,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i="1" dirty="0">
              <a:latin typeface="+mn-lt"/>
              <a:cs typeface="Arial" panose="020B0604020202020204" pitchFamily="34" charset="0"/>
            </a:rPr>
            <a:t>K. pneumoniae, or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i="1" dirty="0">
              <a:latin typeface="+mn-lt"/>
              <a:cs typeface="Arial" panose="020B0604020202020204" pitchFamily="34" charset="0"/>
            </a:rPr>
            <a:t>K. oxytoca</a:t>
          </a:r>
        </a:p>
      </dgm:t>
    </dgm:pt>
    <dgm:pt modelId="{D2B8EA7E-E1EF-496F-AF66-7533E5886FAC}" type="parTrans" cxnId="{99E0A333-1B46-497D-A4D6-F7961E015222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E5DBF5CB-2C90-4E71-BB13-D0F445BC1D4B}" type="sibTrans" cxnId="{99E0A333-1B46-497D-A4D6-F7961E015222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B94C1CA8-7C97-45FA-8FF3-5214CEA14AC7}">
      <dgm:prSet custT="1"/>
      <dgm:spPr/>
      <dgm:t>
        <a:bodyPr/>
        <a:lstStyle/>
        <a:p>
          <a:r>
            <a:rPr lang="en-US" sz="1400" i="1" dirty="0">
              <a:latin typeface="+mn-lt"/>
              <a:cs typeface="Arial" panose="020B0604020202020204" pitchFamily="34" charset="0"/>
            </a:rPr>
            <a:t>Citrobacter</a:t>
          </a:r>
          <a:r>
            <a:rPr lang="en-US" sz="1400" i="0" dirty="0">
              <a:latin typeface="+mn-lt"/>
              <a:cs typeface="Arial" panose="020B0604020202020204" pitchFamily="34" charset="0"/>
            </a:rPr>
            <a:t> spp., </a:t>
          </a:r>
          <a:r>
            <a:rPr lang="en-US" sz="1400" i="1" dirty="0">
              <a:latin typeface="+mn-lt"/>
              <a:cs typeface="Arial" panose="020B0604020202020204" pitchFamily="34" charset="0"/>
            </a:rPr>
            <a:t>Enterobacter</a:t>
          </a:r>
          <a:r>
            <a:rPr lang="en-US" sz="1400" i="0" dirty="0">
              <a:latin typeface="+mn-lt"/>
              <a:cs typeface="Arial" panose="020B0604020202020204" pitchFamily="34" charset="0"/>
            </a:rPr>
            <a:t> spp.</a:t>
          </a:r>
          <a:endParaRPr lang="en-US" sz="1400" dirty="0">
            <a:latin typeface="+mn-lt"/>
            <a:cs typeface="Arial" panose="020B0604020202020204" pitchFamily="34" charset="0"/>
          </a:endParaRPr>
        </a:p>
      </dgm:t>
    </dgm:pt>
    <dgm:pt modelId="{BFC0CC6F-FBE0-48C8-A1BC-FFB9235238D2}" type="parTrans" cxnId="{0F9E8B90-364E-44CB-8F8F-6E9261B25D02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4A6203A3-8BDA-45F3-82A3-C7BE31C0F880}" type="sibTrans" cxnId="{0F9E8B90-364E-44CB-8F8F-6E9261B25D02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35303DDE-745E-43AC-B01F-BF2B2CD0B636}">
      <dgm:prSet custT="1"/>
      <dgm:spPr/>
      <dgm:t>
        <a:bodyPr/>
        <a:lstStyle/>
        <a:p>
          <a:r>
            <a:rPr lang="en-US" sz="1400" i="1" dirty="0">
              <a:latin typeface="+mn-lt"/>
              <a:cs typeface="Arial" panose="020B0604020202020204" pitchFamily="34" charset="0"/>
            </a:rPr>
            <a:t>Acinetobacter</a:t>
          </a:r>
          <a:r>
            <a:rPr lang="en-US" sz="1400" i="0" dirty="0">
              <a:latin typeface="+mn-lt"/>
              <a:cs typeface="Arial" panose="020B0604020202020204" pitchFamily="34" charset="0"/>
            </a:rPr>
            <a:t> spp.</a:t>
          </a:r>
          <a:endParaRPr lang="en-US" sz="1400" dirty="0">
            <a:latin typeface="+mn-lt"/>
            <a:cs typeface="Arial" panose="020B0604020202020204" pitchFamily="34" charset="0"/>
          </a:endParaRPr>
        </a:p>
      </dgm:t>
    </dgm:pt>
    <dgm:pt modelId="{1C1BCFC2-7EF4-45E1-94AE-0B4565563B73}" type="parTrans" cxnId="{30620897-4CE7-4912-81E1-9E44C1BB0E40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3BCB8BF1-DA1C-4C91-BEEA-8AD85D0879B3}" type="sibTrans" cxnId="{30620897-4CE7-4912-81E1-9E44C1BB0E40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3FEF3D0E-F2A5-450C-BC3D-896F81F51A2A}">
      <dgm:prSet custT="1"/>
      <dgm:spPr/>
      <dgm:t>
        <a:bodyPr/>
        <a:lstStyle/>
        <a:p>
          <a:r>
            <a:rPr lang="en-US" sz="1400" i="1" dirty="0">
              <a:latin typeface="+mn-lt"/>
              <a:cs typeface="Arial" panose="020B0604020202020204" pitchFamily="34" charset="0"/>
            </a:rPr>
            <a:t>Pseudomonas</a:t>
          </a:r>
          <a:r>
            <a:rPr lang="en-US" sz="1400" dirty="0">
              <a:latin typeface="+mn-lt"/>
              <a:cs typeface="Arial" panose="020B0604020202020204" pitchFamily="34" charset="0"/>
            </a:rPr>
            <a:t> </a:t>
          </a:r>
          <a:r>
            <a:rPr lang="en-US" sz="1400" i="1" dirty="0">
              <a:latin typeface="+mn-lt"/>
              <a:cs typeface="Arial" panose="020B0604020202020204" pitchFamily="34" charset="0"/>
            </a:rPr>
            <a:t>aeruginosa</a:t>
          </a:r>
          <a:endParaRPr lang="en-US" sz="1400" dirty="0">
            <a:latin typeface="+mn-lt"/>
            <a:cs typeface="Arial" panose="020B0604020202020204" pitchFamily="34" charset="0"/>
          </a:endParaRPr>
        </a:p>
      </dgm:t>
    </dgm:pt>
    <dgm:pt modelId="{527871C5-F755-42B0-B8B6-C376F58FA689}" type="parTrans" cxnId="{76FA671D-B43B-4503-9A52-0617698A9075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3EEBCFD1-253C-489F-BB2F-1105375D4CC9}" type="sibTrans" cxnId="{76FA671D-B43B-4503-9A52-0617698A9075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6E2A6738-8D23-4264-B317-7B6189520068}">
      <dgm:prSet custT="1"/>
      <dgm:spPr/>
      <dgm:t>
        <a:bodyPr/>
        <a:lstStyle/>
        <a:p>
          <a:r>
            <a:rPr lang="en-US" sz="1400" i="1" dirty="0">
              <a:latin typeface="+mn-lt"/>
              <a:cs typeface="Arial" panose="020B0604020202020204" pitchFamily="34" charset="0"/>
            </a:rPr>
            <a:t>Proteus </a:t>
          </a:r>
          <a:r>
            <a:rPr lang="en-US" sz="1400" i="0" dirty="0">
              <a:latin typeface="+mn-lt"/>
              <a:cs typeface="Arial" panose="020B0604020202020204" pitchFamily="34" charset="0"/>
            </a:rPr>
            <a:t>spp.</a:t>
          </a:r>
          <a:endParaRPr lang="en-US" sz="1400" dirty="0">
            <a:latin typeface="+mn-lt"/>
            <a:cs typeface="Arial" panose="020B0604020202020204" pitchFamily="34" charset="0"/>
          </a:endParaRPr>
        </a:p>
      </dgm:t>
    </dgm:pt>
    <dgm:pt modelId="{577FD462-58BA-4022-A88E-820EB9FAF037}" type="parTrans" cxnId="{D95E6AEB-2633-4486-B4AF-3B9D822EF25A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F9D1BEDC-20B6-4151-BDC2-64DE040F52FB}" type="sibTrans" cxnId="{D95E6AEB-2633-4486-B4AF-3B9D822EF25A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40D914EA-EAF5-468E-9CC2-50E755B2E2EC}">
      <dgm:prSet custT="1"/>
      <dgm:spPr/>
      <dgm:t>
        <a:bodyPr/>
        <a:lstStyle/>
        <a:p>
          <a:r>
            <a:rPr lang="en-US" sz="1400" dirty="0">
              <a:latin typeface="+mn-lt"/>
              <a:cs typeface="Arial" panose="020B0604020202020204" pitchFamily="34" charset="0"/>
            </a:rPr>
            <a:t>Non-ICU:</a:t>
          </a:r>
        </a:p>
        <a:p>
          <a:r>
            <a:rPr lang="en-US" sz="1400" dirty="0">
              <a:latin typeface="+mn-lt"/>
              <a:cs typeface="Arial" panose="020B0604020202020204" pitchFamily="34" charset="0"/>
            </a:rPr>
            <a:t>Ceftriaxone</a:t>
          </a:r>
        </a:p>
      </dgm:t>
    </dgm:pt>
    <dgm:pt modelId="{40E2C5FA-E345-4950-833F-CC718623E1A7}" type="parTrans" cxnId="{45669024-DAD2-423E-8B0F-829F556BA6EE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85C735F4-7F16-4E3F-9295-DAD7BDC34490}" type="sibTrans" cxnId="{45669024-DAD2-423E-8B0F-829F556BA6EE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72D377C9-8923-4382-A67E-EC06B6B23496}">
      <dgm:prSet custT="1"/>
      <dgm:spPr/>
      <dgm:t>
        <a:bodyPr/>
        <a:lstStyle/>
        <a:p>
          <a:r>
            <a:rPr lang="en-US" sz="1400" dirty="0">
              <a:latin typeface="+mn-lt"/>
              <a:cs typeface="Arial" panose="020B0604020202020204" pitchFamily="34" charset="0"/>
            </a:rPr>
            <a:t>ICU/Transplant/</a:t>
          </a:r>
          <a:r>
            <a:rPr lang="en-US" sz="1400" dirty="0" err="1">
              <a:latin typeface="+mn-lt"/>
              <a:cs typeface="Arial" panose="020B0604020202020204" pitchFamily="34" charset="0"/>
            </a:rPr>
            <a:t>Onc</a:t>
          </a:r>
          <a:r>
            <a:rPr lang="en-US" sz="1400" dirty="0">
              <a:latin typeface="+mn-lt"/>
              <a:cs typeface="Arial" panose="020B0604020202020204" pitchFamily="34" charset="0"/>
            </a:rPr>
            <a:t>:</a:t>
          </a:r>
        </a:p>
        <a:p>
          <a:r>
            <a:rPr lang="en-US" sz="1400" dirty="0">
              <a:latin typeface="+mn-lt"/>
              <a:cs typeface="Arial" panose="020B0604020202020204" pitchFamily="34" charset="0"/>
            </a:rPr>
            <a:t>Meropenem</a:t>
          </a:r>
        </a:p>
      </dgm:t>
    </dgm:pt>
    <dgm:pt modelId="{8A626917-D411-4A6E-B99A-4F2326000948}" type="parTrans" cxnId="{E7F9F69D-8D5E-49EE-BD07-D65F95E76D99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349D502A-DDE4-4F5A-8D37-7A42E774760C}" type="sibTrans" cxnId="{E7F9F69D-8D5E-49EE-BD07-D65F95E76D99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9C90886A-E8DB-4BA9-ABC7-5E7A2F7B5995}">
      <dgm:prSet custT="1"/>
      <dgm:spPr/>
      <dgm:t>
        <a:bodyPr/>
        <a:lstStyle/>
        <a:p>
          <a:r>
            <a:rPr lang="en-US" sz="1400" dirty="0">
              <a:latin typeface="+mn-lt"/>
              <a:cs typeface="Arial" panose="020B0604020202020204" pitchFamily="34" charset="0"/>
            </a:rPr>
            <a:t>Cefepime</a:t>
          </a:r>
        </a:p>
      </dgm:t>
    </dgm:pt>
    <dgm:pt modelId="{1E4A780F-2DE9-4D77-8F48-1219F677CFF5}" type="parTrans" cxnId="{3B121C38-B2DF-43AD-8CF3-494AEC82AFBC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ABC6EA59-E600-4620-A8CE-9C187340A500}" type="sibTrans" cxnId="{3B121C38-B2DF-43AD-8CF3-494AEC82AFBC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A9ABBFBD-12E3-4922-B028-0BF44E15A5A3}">
      <dgm:prSet custT="1"/>
      <dgm:spPr/>
      <dgm:t>
        <a:bodyPr/>
        <a:lstStyle/>
        <a:p>
          <a:r>
            <a:rPr lang="en-US" sz="1400" dirty="0">
              <a:latin typeface="+mn-lt"/>
              <a:cs typeface="Arial" panose="020B0604020202020204" pitchFamily="34" charset="0"/>
            </a:rPr>
            <a:t>Ampicillin/sulbactam + amikacin</a:t>
          </a:r>
        </a:p>
      </dgm:t>
    </dgm:pt>
    <dgm:pt modelId="{ABCE8B6D-7A0A-4A03-B42C-4E33213C70BC}" type="parTrans" cxnId="{ACF6B7A4-E1CC-4584-BFFC-F5C2697050EF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6485EE6A-ABC7-4AAD-A752-87DC678A05A5}" type="sibTrans" cxnId="{ACF6B7A4-E1CC-4584-BFFC-F5C2697050EF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3C243628-7AB1-4EAD-8BEF-2E2295DB26F7}">
      <dgm:prSet custT="1"/>
      <dgm:spPr/>
      <dgm:t>
        <a:bodyPr/>
        <a:lstStyle/>
        <a:p>
          <a:r>
            <a:rPr lang="en-US" sz="1400" dirty="0">
              <a:latin typeface="+mn-lt"/>
              <a:cs typeface="Arial" panose="020B0604020202020204" pitchFamily="34" charset="0"/>
            </a:rPr>
            <a:t>Cefepime</a:t>
          </a:r>
        </a:p>
      </dgm:t>
    </dgm:pt>
    <dgm:pt modelId="{26970856-3F35-432A-853A-EA3E6CC789F8}" type="parTrans" cxnId="{113D7DB6-EA9A-4701-BDC8-904ACACFF892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E9D2C2D9-5569-4BE7-ACEA-25F8A867E709}" type="sibTrans" cxnId="{113D7DB6-EA9A-4701-BDC8-904ACACFF892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1B1EB292-E9C4-4D9D-9BBB-375A870466B1}">
      <dgm:prSet custT="1"/>
      <dgm:spPr/>
      <dgm:t>
        <a:bodyPr/>
        <a:lstStyle/>
        <a:p>
          <a:r>
            <a:rPr lang="en-US" sz="1400" dirty="0">
              <a:latin typeface="+mn-lt"/>
              <a:cs typeface="Arial" panose="020B0604020202020204" pitchFamily="34" charset="0"/>
            </a:rPr>
            <a:t>Piperacillin/tazobactam</a:t>
          </a:r>
        </a:p>
      </dgm:t>
    </dgm:pt>
    <dgm:pt modelId="{1C707121-8321-46D8-B2C7-6DC828448EFB}" type="parTrans" cxnId="{071F2627-63B6-4C8D-BABB-C5BC85ED0502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512C1B8C-B91A-4570-B144-CD7DC5A57E04}" type="sibTrans" cxnId="{071F2627-63B6-4C8D-BABB-C5BC85ED0502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9BF8CCE3-040E-4D5F-BED3-3A35EA9E049E}">
      <dgm:prSet custT="1"/>
      <dgm:spPr/>
      <dgm:t>
        <a:bodyPr/>
        <a:lstStyle/>
        <a:p>
          <a:r>
            <a:rPr lang="en-US" sz="1400" dirty="0">
              <a:latin typeface="+mn-lt"/>
              <a:cs typeface="Arial" panose="020B0604020202020204" pitchFamily="34" charset="0"/>
            </a:rPr>
            <a:t>Gram-negative</a:t>
          </a:r>
        </a:p>
        <a:p>
          <a:r>
            <a:rPr lang="en-US" sz="1400" dirty="0">
              <a:latin typeface="+mn-lt"/>
              <a:cs typeface="Arial" panose="020B0604020202020204" pitchFamily="34" charset="0"/>
            </a:rPr>
            <a:t>(Gram stain)</a:t>
          </a:r>
        </a:p>
      </dgm:t>
    </dgm:pt>
    <dgm:pt modelId="{55745D81-F31F-4382-BA6A-7BC7A293A103}" type="sibTrans" cxnId="{AE7AAAA3-0C11-4DBA-8DF6-DB3388BA40A6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E6AA4DFB-FCF1-4F2F-80BD-E451C0B604EA}" type="parTrans" cxnId="{AE7AAAA3-0C11-4DBA-8DF6-DB3388BA40A6}">
      <dgm:prSet/>
      <dgm:spPr/>
      <dgm:t>
        <a:bodyPr/>
        <a:lstStyle/>
        <a:p>
          <a:endParaRPr lang="en-US" sz="1400">
            <a:latin typeface="+mn-lt"/>
            <a:cs typeface="Arial" panose="020B0604020202020204" pitchFamily="34" charset="0"/>
          </a:endParaRPr>
        </a:p>
      </dgm:t>
    </dgm:pt>
    <dgm:pt modelId="{2FBE3B24-27CE-4BC6-882F-805026CF0BC7}" type="pres">
      <dgm:prSet presAssocID="{DB1EA03C-AE9C-46B5-BAB0-93921861AB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91122F-41D9-412C-8D5B-0C4D8781823A}" type="pres">
      <dgm:prSet presAssocID="{9BF8CCE3-040E-4D5F-BED3-3A35EA9E049E}" presName="hierRoot1" presStyleCnt="0">
        <dgm:presLayoutVars>
          <dgm:hierBranch val="init"/>
        </dgm:presLayoutVars>
      </dgm:prSet>
      <dgm:spPr/>
    </dgm:pt>
    <dgm:pt modelId="{A3FF08AA-CE3F-475F-A00D-3B6C9E7E5EF2}" type="pres">
      <dgm:prSet presAssocID="{9BF8CCE3-040E-4D5F-BED3-3A35EA9E049E}" presName="rootComposite1" presStyleCnt="0"/>
      <dgm:spPr/>
    </dgm:pt>
    <dgm:pt modelId="{DA0EFF0D-AA7A-42C1-A42B-7EFCC6EDD353}" type="pres">
      <dgm:prSet presAssocID="{9BF8CCE3-040E-4D5F-BED3-3A35EA9E04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7CEDD-B776-4C5C-B3EF-295A93D7AEC5}" type="pres">
      <dgm:prSet presAssocID="{9BF8CCE3-040E-4D5F-BED3-3A35EA9E04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68A5D94-750C-4B18-BF48-BB1ED0B2FD0F}" type="pres">
      <dgm:prSet presAssocID="{9BF8CCE3-040E-4D5F-BED3-3A35EA9E049E}" presName="hierChild2" presStyleCnt="0"/>
      <dgm:spPr/>
    </dgm:pt>
    <dgm:pt modelId="{1502D64C-8E40-4FEF-97B8-540B6C8262F1}" type="pres">
      <dgm:prSet presAssocID="{D2B8EA7E-E1EF-496F-AF66-7533E5886FAC}" presName="Name64" presStyleLbl="parChTrans1D2" presStyleIdx="0" presStyleCnt="5"/>
      <dgm:spPr/>
      <dgm:t>
        <a:bodyPr/>
        <a:lstStyle/>
        <a:p>
          <a:endParaRPr lang="en-US"/>
        </a:p>
      </dgm:t>
    </dgm:pt>
    <dgm:pt modelId="{E350910F-AFF8-4705-80D5-136D5EA7526D}" type="pres">
      <dgm:prSet presAssocID="{54111462-CB55-42E4-8F3A-E34517B5F2F1}" presName="hierRoot2" presStyleCnt="0">
        <dgm:presLayoutVars>
          <dgm:hierBranch val="init"/>
        </dgm:presLayoutVars>
      </dgm:prSet>
      <dgm:spPr/>
    </dgm:pt>
    <dgm:pt modelId="{F428458B-52B5-49C5-B7CB-5F496D4739D0}" type="pres">
      <dgm:prSet presAssocID="{54111462-CB55-42E4-8F3A-E34517B5F2F1}" presName="rootComposite" presStyleCnt="0"/>
      <dgm:spPr/>
    </dgm:pt>
    <dgm:pt modelId="{833A738B-DF41-45F3-A213-DBC020D41E80}" type="pres">
      <dgm:prSet presAssocID="{54111462-CB55-42E4-8F3A-E34517B5F2F1}" presName="rootText" presStyleLbl="node2" presStyleIdx="0" presStyleCnt="5" custScaleX="110946" custScaleY="165925" custLinFactNeighborY="-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203E8-1F10-4E60-9E02-37512BB6384A}" type="pres">
      <dgm:prSet presAssocID="{54111462-CB55-42E4-8F3A-E34517B5F2F1}" presName="rootConnector" presStyleLbl="node2" presStyleIdx="0" presStyleCnt="5"/>
      <dgm:spPr/>
      <dgm:t>
        <a:bodyPr/>
        <a:lstStyle/>
        <a:p>
          <a:endParaRPr lang="en-US"/>
        </a:p>
      </dgm:t>
    </dgm:pt>
    <dgm:pt modelId="{3B8F6F97-7B72-49DA-BE60-5A4006720C47}" type="pres">
      <dgm:prSet presAssocID="{54111462-CB55-42E4-8F3A-E34517B5F2F1}" presName="hierChild4" presStyleCnt="0"/>
      <dgm:spPr/>
    </dgm:pt>
    <dgm:pt modelId="{D642A0F1-E63D-4639-A85C-FBB7D9944B2C}" type="pres">
      <dgm:prSet presAssocID="{40E2C5FA-E345-4950-833F-CC718623E1A7}" presName="Name64" presStyleLbl="parChTrans1D3" presStyleIdx="0" presStyleCnt="6"/>
      <dgm:spPr/>
      <dgm:t>
        <a:bodyPr/>
        <a:lstStyle/>
        <a:p>
          <a:endParaRPr lang="en-US"/>
        </a:p>
      </dgm:t>
    </dgm:pt>
    <dgm:pt modelId="{D45FD2BA-573D-44FA-830B-6B3767B54DA5}" type="pres">
      <dgm:prSet presAssocID="{40D914EA-EAF5-468E-9CC2-50E755B2E2EC}" presName="hierRoot2" presStyleCnt="0">
        <dgm:presLayoutVars>
          <dgm:hierBranch val="init"/>
        </dgm:presLayoutVars>
      </dgm:prSet>
      <dgm:spPr/>
    </dgm:pt>
    <dgm:pt modelId="{299CE1D7-026F-4073-991C-AB8468350B48}" type="pres">
      <dgm:prSet presAssocID="{40D914EA-EAF5-468E-9CC2-50E755B2E2EC}" presName="rootComposite" presStyleCnt="0"/>
      <dgm:spPr/>
    </dgm:pt>
    <dgm:pt modelId="{5E9463B5-F295-4789-8811-7E5794811F59}" type="pres">
      <dgm:prSet presAssocID="{40D914EA-EAF5-468E-9CC2-50E755B2E2EC}" presName="rootText" presStyleLbl="node3" presStyleIdx="0" presStyleCnt="6" custScaleX="117288" custScaleY="120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A861B1-6D72-47C5-A2C0-C12B477118E1}" type="pres">
      <dgm:prSet presAssocID="{40D914EA-EAF5-468E-9CC2-50E755B2E2EC}" presName="rootConnector" presStyleLbl="node3" presStyleIdx="0" presStyleCnt="6"/>
      <dgm:spPr/>
      <dgm:t>
        <a:bodyPr/>
        <a:lstStyle/>
        <a:p>
          <a:endParaRPr lang="en-US"/>
        </a:p>
      </dgm:t>
    </dgm:pt>
    <dgm:pt modelId="{D19400E6-21D6-4D32-863A-8D3A012A3030}" type="pres">
      <dgm:prSet presAssocID="{40D914EA-EAF5-468E-9CC2-50E755B2E2EC}" presName="hierChild4" presStyleCnt="0"/>
      <dgm:spPr/>
    </dgm:pt>
    <dgm:pt modelId="{036D433A-B453-421B-9D6E-8249B9C0A384}" type="pres">
      <dgm:prSet presAssocID="{40D914EA-EAF5-468E-9CC2-50E755B2E2EC}" presName="hierChild5" presStyleCnt="0"/>
      <dgm:spPr/>
    </dgm:pt>
    <dgm:pt modelId="{30022011-33A0-479A-98E6-D9970F6949B5}" type="pres">
      <dgm:prSet presAssocID="{8A626917-D411-4A6E-B99A-4F2326000948}" presName="Name64" presStyleLbl="parChTrans1D3" presStyleIdx="1" presStyleCnt="6"/>
      <dgm:spPr/>
      <dgm:t>
        <a:bodyPr/>
        <a:lstStyle/>
        <a:p>
          <a:endParaRPr lang="en-US"/>
        </a:p>
      </dgm:t>
    </dgm:pt>
    <dgm:pt modelId="{5ACB654D-4A47-4ADA-A272-8ACAAA3158A7}" type="pres">
      <dgm:prSet presAssocID="{72D377C9-8923-4382-A67E-EC06B6B23496}" presName="hierRoot2" presStyleCnt="0">
        <dgm:presLayoutVars>
          <dgm:hierBranch val="init"/>
        </dgm:presLayoutVars>
      </dgm:prSet>
      <dgm:spPr/>
    </dgm:pt>
    <dgm:pt modelId="{84BFB725-B5D7-4B19-B026-80652AC0AF07}" type="pres">
      <dgm:prSet presAssocID="{72D377C9-8923-4382-A67E-EC06B6B23496}" presName="rootComposite" presStyleCnt="0"/>
      <dgm:spPr/>
    </dgm:pt>
    <dgm:pt modelId="{3524C541-7E7F-400B-BEA8-061ED73E6899}" type="pres">
      <dgm:prSet presAssocID="{72D377C9-8923-4382-A67E-EC06B6B23496}" presName="rootText" presStyleLbl="node3" presStyleIdx="1" presStyleCnt="6" custScaleX="117288" custScaleY="120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7A5AA6-C63B-499E-96EF-D109320ADAFD}" type="pres">
      <dgm:prSet presAssocID="{72D377C9-8923-4382-A67E-EC06B6B23496}" presName="rootConnector" presStyleLbl="node3" presStyleIdx="1" presStyleCnt="6"/>
      <dgm:spPr/>
      <dgm:t>
        <a:bodyPr/>
        <a:lstStyle/>
        <a:p>
          <a:endParaRPr lang="en-US"/>
        </a:p>
      </dgm:t>
    </dgm:pt>
    <dgm:pt modelId="{BBFB5C98-FB15-4B15-A057-F714749EDEC8}" type="pres">
      <dgm:prSet presAssocID="{72D377C9-8923-4382-A67E-EC06B6B23496}" presName="hierChild4" presStyleCnt="0"/>
      <dgm:spPr/>
    </dgm:pt>
    <dgm:pt modelId="{5CCD3409-DE2B-4517-9989-9C4D87D5B378}" type="pres">
      <dgm:prSet presAssocID="{72D377C9-8923-4382-A67E-EC06B6B23496}" presName="hierChild5" presStyleCnt="0"/>
      <dgm:spPr/>
    </dgm:pt>
    <dgm:pt modelId="{6D172183-969F-432E-AB28-2263B7395714}" type="pres">
      <dgm:prSet presAssocID="{54111462-CB55-42E4-8F3A-E34517B5F2F1}" presName="hierChild5" presStyleCnt="0"/>
      <dgm:spPr/>
    </dgm:pt>
    <dgm:pt modelId="{0A837E7D-4863-4435-AB4C-52072FB78FD1}" type="pres">
      <dgm:prSet presAssocID="{BFC0CC6F-FBE0-48C8-A1BC-FFB9235238D2}" presName="Name64" presStyleLbl="parChTrans1D2" presStyleIdx="1" presStyleCnt="5"/>
      <dgm:spPr/>
      <dgm:t>
        <a:bodyPr/>
        <a:lstStyle/>
        <a:p>
          <a:endParaRPr lang="en-US"/>
        </a:p>
      </dgm:t>
    </dgm:pt>
    <dgm:pt modelId="{92D31879-F2DB-43E2-9339-980B2463854E}" type="pres">
      <dgm:prSet presAssocID="{B94C1CA8-7C97-45FA-8FF3-5214CEA14AC7}" presName="hierRoot2" presStyleCnt="0">
        <dgm:presLayoutVars>
          <dgm:hierBranch val="init"/>
        </dgm:presLayoutVars>
      </dgm:prSet>
      <dgm:spPr/>
    </dgm:pt>
    <dgm:pt modelId="{3F1C5367-AC83-4B27-B912-0A8CCCBFCD35}" type="pres">
      <dgm:prSet presAssocID="{B94C1CA8-7C97-45FA-8FF3-5214CEA14AC7}" presName="rootComposite" presStyleCnt="0"/>
      <dgm:spPr/>
    </dgm:pt>
    <dgm:pt modelId="{A7FB2128-24D3-42A6-B7EE-03AAE4D1FF9A}" type="pres">
      <dgm:prSet presAssocID="{B94C1CA8-7C97-45FA-8FF3-5214CEA14AC7}" presName="rootText" presStyleLbl="node2" presStyleIdx="1" presStyleCnt="5" custScaleX="110946" custLinFactNeighborY="-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7893D-D26F-4773-B374-2AF1589B2621}" type="pres">
      <dgm:prSet presAssocID="{B94C1CA8-7C97-45FA-8FF3-5214CEA14AC7}" presName="rootConnector" presStyleLbl="node2" presStyleIdx="1" presStyleCnt="5"/>
      <dgm:spPr/>
      <dgm:t>
        <a:bodyPr/>
        <a:lstStyle/>
        <a:p>
          <a:endParaRPr lang="en-US"/>
        </a:p>
      </dgm:t>
    </dgm:pt>
    <dgm:pt modelId="{D12D82BC-C70B-4CA6-B46C-E8ED8B893FCD}" type="pres">
      <dgm:prSet presAssocID="{B94C1CA8-7C97-45FA-8FF3-5214CEA14AC7}" presName="hierChild4" presStyleCnt="0"/>
      <dgm:spPr/>
    </dgm:pt>
    <dgm:pt modelId="{CB6135B7-EADD-429F-9A94-3CD4D527EEC6}" type="pres">
      <dgm:prSet presAssocID="{1E4A780F-2DE9-4D77-8F48-1219F677CFF5}" presName="Name64" presStyleLbl="parChTrans1D3" presStyleIdx="2" presStyleCnt="6"/>
      <dgm:spPr/>
      <dgm:t>
        <a:bodyPr/>
        <a:lstStyle/>
        <a:p>
          <a:endParaRPr lang="en-US"/>
        </a:p>
      </dgm:t>
    </dgm:pt>
    <dgm:pt modelId="{9BD98172-C7C1-4439-8A12-E70332BC74D9}" type="pres">
      <dgm:prSet presAssocID="{9C90886A-E8DB-4BA9-ABC7-5E7A2F7B5995}" presName="hierRoot2" presStyleCnt="0">
        <dgm:presLayoutVars>
          <dgm:hierBranch val="init"/>
        </dgm:presLayoutVars>
      </dgm:prSet>
      <dgm:spPr/>
    </dgm:pt>
    <dgm:pt modelId="{EC582211-1405-470D-8667-CB8A97EA84C9}" type="pres">
      <dgm:prSet presAssocID="{9C90886A-E8DB-4BA9-ABC7-5E7A2F7B5995}" presName="rootComposite" presStyleCnt="0"/>
      <dgm:spPr/>
    </dgm:pt>
    <dgm:pt modelId="{B5FE0F1C-CA22-4658-B87F-C7ED004E00BC}" type="pres">
      <dgm:prSet presAssocID="{9C90886A-E8DB-4BA9-ABC7-5E7A2F7B5995}" presName="rootText" presStyleLbl="node3" presStyleIdx="2" presStyleCnt="6" custScaleX="117288" custScaleY="120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323973-5558-48F1-AEA1-EE7A9A69376C}" type="pres">
      <dgm:prSet presAssocID="{9C90886A-E8DB-4BA9-ABC7-5E7A2F7B5995}" presName="rootConnector" presStyleLbl="node3" presStyleIdx="2" presStyleCnt="6"/>
      <dgm:spPr/>
      <dgm:t>
        <a:bodyPr/>
        <a:lstStyle/>
        <a:p>
          <a:endParaRPr lang="en-US"/>
        </a:p>
      </dgm:t>
    </dgm:pt>
    <dgm:pt modelId="{A74E2E1A-FE0C-4D80-BC68-499328665009}" type="pres">
      <dgm:prSet presAssocID="{9C90886A-E8DB-4BA9-ABC7-5E7A2F7B5995}" presName="hierChild4" presStyleCnt="0"/>
      <dgm:spPr/>
    </dgm:pt>
    <dgm:pt modelId="{C0B493BF-BC11-4FDE-A7C4-226F25BC0B34}" type="pres">
      <dgm:prSet presAssocID="{9C90886A-E8DB-4BA9-ABC7-5E7A2F7B5995}" presName="hierChild5" presStyleCnt="0"/>
      <dgm:spPr/>
    </dgm:pt>
    <dgm:pt modelId="{2573E626-D479-474D-9E65-AD94B2C67B55}" type="pres">
      <dgm:prSet presAssocID="{B94C1CA8-7C97-45FA-8FF3-5214CEA14AC7}" presName="hierChild5" presStyleCnt="0"/>
      <dgm:spPr/>
    </dgm:pt>
    <dgm:pt modelId="{900E86F7-4CE6-4DBB-8982-4746F01BA6D3}" type="pres">
      <dgm:prSet presAssocID="{1C1BCFC2-7EF4-45E1-94AE-0B4565563B73}" presName="Name64" presStyleLbl="parChTrans1D2" presStyleIdx="2" presStyleCnt="5"/>
      <dgm:spPr/>
      <dgm:t>
        <a:bodyPr/>
        <a:lstStyle/>
        <a:p>
          <a:endParaRPr lang="en-US"/>
        </a:p>
      </dgm:t>
    </dgm:pt>
    <dgm:pt modelId="{9C036C13-7865-4827-8FF2-B5A4CF078E0D}" type="pres">
      <dgm:prSet presAssocID="{35303DDE-745E-43AC-B01F-BF2B2CD0B636}" presName="hierRoot2" presStyleCnt="0">
        <dgm:presLayoutVars>
          <dgm:hierBranch val="init"/>
        </dgm:presLayoutVars>
      </dgm:prSet>
      <dgm:spPr/>
    </dgm:pt>
    <dgm:pt modelId="{97263634-7833-41A1-9C56-89757C3B3A63}" type="pres">
      <dgm:prSet presAssocID="{35303DDE-745E-43AC-B01F-BF2B2CD0B636}" presName="rootComposite" presStyleCnt="0"/>
      <dgm:spPr/>
    </dgm:pt>
    <dgm:pt modelId="{6990E34B-0104-4119-9F7B-08D87B7B4E3B}" type="pres">
      <dgm:prSet presAssocID="{35303DDE-745E-43AC-B01F-BF2B2CD0B636}" presName="rootText" presStyleLbl="node2" presStyleIdx="2" presStyleCnt="5" custScaleX="11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8CF33-103F-4253-B43A-022236C3C32F}" type="pres">
      <dgm:prSet presAssocID="{35303DDE-745E-43AC-B01F-BF2B2CD0B636}" presName="rootConnector" presStyleLbl="node2" presStyleIdx="2" presStyleCnt="5"/>
      <dgm:spPr/>
      <dgm:t>
        <a:bodyPr/>
        <a:lstStyle/>
        <a:p>
          <a:endParaRPr lang="en-US"/>
        </a:p>
      </dgm:t>
    </dgm:pt>
    <dgm:pt modelId="{AA5A94D1-70E0-4223-8692-FEBCDE3F00E7}" type="pres">
      <dgm:prSet presAssocID="{35303DDE-745E-43AC-B01F-BF2B2CD0B636}" presName="hierChild4" presStyleCnt="0"/>
      <dgm:spPr/>
    </dgm:pt>
    <dgm:pt modelId="{C4DA5041-8CD4-4280-8702-5C470DBC8EB5}" type="pres">
      <dgm:prSet presAssocID="{ABCE8B6D-7A0A-4A03-B42C-4E33213C70BC}" presName="Name64" presStyleLbl="parChTrans1D3" presStyleIdx="3" presStyleCnt="6"/>
      <dgm:spPr/>
      <dgm:t>
        <a:bodyPr/>
        <a:lstStyle/>
        <a:p>
          <a:endParaRPr lang="en-US"/>
        </a:p>
      </dgm:t>
    </dgm:pt>
    <dgm:pt modelId="{F5335DCD-2B9D-430C-81A6-F94CE1EA9A62}" type="pres">
      <dgm:prSet presAssocID="{A9ABBFBD-12E3-4922-B028-0BF44E15A5A3}" presName="hierRoot2" presStyleCnt="0">
        <dgm:presLayoutVars>
          <dgm:hierBranch val="init"/>
        </dgm:presLayoutVars>
      </dgm:prSet>
      <dgm:spPr/>
    </dgm:pt>
    <dgm:pt modelId="{57EDE9E0-09CB-4CEF-830A-80D1420000EB}" type="pres">
      <dgm:prSet presAssocID="{A9ABBFBD-12E3-4922-B028-0BF44E15A5A3}" presName="rootComposite" presStyleCnt="0"/>
      <dgm:spPr/>
    </dgm:pt>
    <dgm:pt modelId="{EBE50902-4B88-4F0B-B0D7-2022A198B0D6}" type="pres">
      <dgm:prSet presAssocID="{A9ABBFBD-12E3-4922-B028-0BF44E15A5A3}" presName="rootText" presStyleLbl="node3" presStyleIdx="3" presStyleCnt="6" custScaleX="117288" custScaleY="120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48B96-60B6-48C3-BCA5-69639AB1397A}" type="pres">
      <dgm:prSet presAssocID="{A9ABBFBD-12E3-4922-B028-0BF44E15A5A3}" presName="rootConnector" presStyleLbl="node3" presStyleIdx="3" presStyleCnt="6"/>
      <dgm:spPr/>
      <dgm:t>
        <a:bodyPr/>
        <a:lstStyle/>
        <a:p>
          <a:endParaRPr lang="en-US"/>
        </a:p>
      </dgm:t>
    </dgm:pt>
    <dgm:pt modelId="{4197120D-49D3-4A0B-8B6C-04336C8191D4}" type="pres">
      <dgm:prSet presAssocID="{A9ABBFBD-12E3-4922-B028-0BF44E15A5A3}" presName="hierChild4" presStyleCnt="0"/>
      <dgm:spPr/>
    </dgm:pt>
    <dgm:pt modelId="{E3486C1E-A015-4417-871D-2B555EE3B49C}" type="pres">
      <dgm:prSet presAssocID="{A9ABBFBD-12E3-4922-B028-0BF44E15A5A3}" presName="hierChild5" presStyleCnt="0"/>
      <dgm:spPr/>
    </dgm:pt>
    <dgm:pt modelId="{5185E457-53D9-4DB4-9911-F1EFEFCE0BF3}" type="pres">
      <dgm:prSet presAssocID="{35303DDE-745E-43AC-B01F-BF2B2CD0B636}" presName="hierChild5" presStyleCnt="0"/>
      <dgm:spPr/>
    </dgm:pt>
    <dgm:pt modelId="{50B70EDF-C54C-4C20-B281-9568E83C0CD9}" type="pres">
      <dgm:prSet presAssocID="{527871C5-F755-42B0-B8B6-C376F58FA689}" presName="Name64" presStyleLbl="parChTrans1D2" presStyleIdx="3" presStyleCnt="5"/>
      <dgm:spPr/>
      <dgm:t>
        <a:bodyPr/>
        <a:lstStyle/>
        <a:p>
          <a:endParaRPr lang="en-US"/>
        </a:p>
      </dgm:t>
    </dgm:pt>
    <dgm:pt modelId="{EC604F76-3643-4FBA-A573-6A7BF71B8A12}" type="pres">
      <dgm:prSet presAssocID="{3FEF3D0E-F2A5-450C-BC3D-896F81F51A2A}" presName="hierRoot2" presStyleCnt="0">
        <dgm:presLayoutVars>
          <dgm:hierBranch val="init"/>
        </dgm:presLayoutVars>
      </dgm:prSet>
      <dgm:spPr/>
    </dgm:pt>
    <dgm:pt modelId="{681DD063-59AC-4D0F-8581-F3E64F9AC262}" type="pres">
      <dgm:prSet presAssocID="{3FEF3D0E-F2A5-450C-BC3D-896F81F51A2A}" presName="rootComposite" presStyleCnt="0"/>
      <dgm:spPr/>
    </dgm:pt>
    <dgm:pt modelId="{3F31128F-CE09-4538-A9A9-BD6EBEC9DE72}" type="pres">
      <dgm:prSet presAssocID="{3FEF3D0E-F2A5-450C-BC3D-896F81F51A2A}" presName="rootText" presStyleLbl="node2" presStyleIdx="3" presStyleCnt="5" custScaleX="11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74AD5-0740-4E82-8063-C6B262B1AE44}" type="pres">
      <dgm:prSet presAssocID="{3FEF3D0E-F2A5-450C-BC3D-896F81F51A2A}" presName="rootConnector" presStyleLbl="node2" presStyleIdx="3" presStyleCnt="5"/>
      <dgm:spPr/>
      <dgm:t>
        <a:bodyPr/>
        <a:lstStyle/>
        <a:p>
          <a:endParaRPr lang="en-US"/>
        </a:p>
      </dgm:t>
    </dgm:pt>
    <dgm:pt modelId="{868B13A9-3FD5-4410-8913-C982E2FA1E86}" type="pres">
      <dgm:prSet presAssocID="{3FEF3D0E-F2A5-450C-BC3D-896F81F51A2A}" presName="hierChild4" presStyleCnt="0"/>
      <dgm:spPr/>
    </dgm:pt>
    <dgm:pt modelId="{D74E4DC2-3599-4C80-A043-2F9745EEEEA9}" type="pres">
      <dgm:prSet presAssocID="{26970856-3F35-432A-853A-EA3E6CC789F8}" presName="Name64" presStyleLbl="parChTrans1D3" presStyleIdx="4" presStyleCnt="6"/>
      <dgm:spPr/>
      <dgm:t>
        <a:bodyPr/>
        <a:lstStyle/>
        <a:p>
          <a:endParaRPr lang="en-US"/>
        </a:p>
      </dgm:t>
    </dgm:pt>
    <dgm:pt modelId="{36BA8BDE-1503-4039-99CF-06F284E88FC2}" type="pres">
      <dgm:prSet presAssocID="{3C243628-7AB1-4EAD-8BEF-2E2295DB26F7}" presName="hierRoot2" presStyleCnt="0">
        <dgm:presLayoutVars>
          <dgm:hierBranch val="init"/>
        </dgm:presLayoutVars>
      </dgm:prSet>
      <dgm:spPr/>
    </dgm:pt>
    <dgm:pt modelId="{A9C4497E-1E58-41E8-A694-5B484A374833}" type="pres">
      <dgm:prSet presAssocID="{3C243628-7AB1-4EAD-8BEF-2E2295DB26F7}" presName="rootComposite" presStyleCnt="0"/>
      <dgm:spPr/>
    </dgm:pt>
    <dgm:pt modelId="{3985F67A-8397-44E7-8A7E-1F858FA70E14}" type="pres">
      <dgm:prSet presAssocID="{3C243628-7AB1-4EAD-8BEF-2E2295DB26F7}" presName="rootText" presStyleLbl="node3" presStyleIdx="4" presStyleCnt="6" custScaleX="117288" custScaleY="120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3C696F-DFA4-4FC4-AF67-BE81B9F8676B}" type="pres">
      <dgm:prSet presAssocID="{3C243628-7AB1-4EAD-8BEF-2E2295DB26F7}" presName="rootConnector" presStyleLbl="node3" presStyleIdx="4" presStyleCnt="6"/>
      <dgm:spPr/>
      <dgm:t>
        <a:bodyPr/>
        <a:lstStyle/>
        <a:p>
          <a:endParaRPr lang="en-US"/>
        </a:p>
      </dgm:t>
    </dgm:pt>
    <dgm:pt modelId="{EF735199-DE5B-4A83-873F-964C2E9CA960}" type="pres">
      <dgm:prSet presAssocID="{3C243628-7AB1-4EAD-8BEF-2E2295DB26F7}" presName="hierChild4" presStyleCnt="0"/>
      <dgm:spPr/>
    </dgm:pt>
    <dgm:pt modelId="{07191380-8114-4D1D-A425-4472387E09C2}" type="pres">
      <dgm:prSet presAssocID="{3C243628-7AB1-4EAD-8BEF-2E2295DB26F7}" presName="hierChild5" presStyleCnt="0"/>
      <dgm:spPr/>
    </dgm:pt>
    <dgm:pt modelId="{A2FA712E-A385-4E5D-A8DC-94E1A8494CC9}" type="pres">
      <dgm:prSet presAssocID="{3FEF3D0E-F2A5-450C-BC3D-896F81F51A2A}" presName="hierChild5" presStyleCnt="0"/>
      <dgm:spPr/>
    </dgm:pt>
    <dgm:pt modelId="{455CDA59-DE49-4830-8784-4EF853746D90}" type="pres">
      <dgm:prSet presAssocID="{577FD462-58BA-4022-A88E-820EB9FAF037}" presName="Name64" presStyleLbl="parChTrans1D2" presStyleIdx="4" presStyleCnt="5"/>
      <dgm:spPr/>
      <dgm:t>
        <a:bodyPr/>
        <a:lstStyle/>
        <a:p>
          <a:endParaRPr lang="en-US"/>
        </a:p>
      </dgm:t>
    </dgm:pt>
    <dgm:pt modelId="{B4995F7D-A0DD-4470-A3A3-93027FE5BFC9}" type="pres">
      <dgm:prSet presAssocID="{6E2A6738-8D23-4264-B317-7B6189520068}" presName="hierRoot2" presStyleCnt="0">
        <dgm:presLayoutVars>
          <dgm:hierBranch val="init"/>
        </dgm:presLayoutVars>
      </dgm:prSet>
      <dgm:spPr/>
    </dgm:pt>
    <dgm:pt modelId="{D81D4910-240B-4B56-A9F6-890FB75067F1}" type="pres">
      <dgm:prSet presAssocID="{6E2A6738-8D23-4264-B317-7B6189520068}" presName="rootComposite" presStyleCnt="0"/>
      <dgm:spPr/>
    </dgm:pt>
    <dgm:pt modelId="{499FF00A-BE95-4F54-810F-B92D3592FB90}" type="pres">
      <dgm:prSet presAssocID="{6E2A6738-8D23-4264-B317-7B6189520068}" presName="rootText" presStyleLbl="node2" presStyleIdx="4" presStyleCnt="5" custScaleX="11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29E9B-C917-471A-8CD6-2C6D8545635E}" type="pres">
      <dgm:prSet presAssocID="{6E2A6738-8D23-4264-B317-7B6189520068}" presName="rootConnector" presStyleLbl="node2" presStyleIdx="4" presStyleCnt="5"/>
      <dgm:spPr/>
      <dgm:t>
        <a:bodyPr/>
        <a:lstStyle/>
        <a:p>
          <a:endParaRPr lang="en-US"/>
        </a:p>
      </dgm:t>
    </dgm:pt>
    <dgm:pt modelId="{BB697F75-D5BE-4397-80F1-C5CE50643BB5}" type="pres">
      <dgm:prSet presAssocID="{6E2A6738-8D23-4264-B317-7B6189520068}" presName="hierChild4" presStyleCnt="0"/>
      <dgm:spPr/>
    </dgm:pt>
    <dgm:pt modelId="{12CE388D-2B26-44EE-B99F-F57ADC8A15C4}" type="pres">
      <dgm:prSet presAssocID="{1C707121-8321-46D8-B2C7-6DC828448EFB}" presName="Name64" presStyleLbl="parChTrans1D3" presStyleIdx="5" presStyleCnt="6"/>
      <dgm:spPr/>
      <dgm:t>
        <a:bodyPr/>
        <a:lstStyle/>
        <a:p>
          <a:endParaRPr lang="en-US"/>
        </a:p>
      </dgm:t>
    </dgm:pt>
    <dgm:pt modelId="{BA030F1B-42C1-4689-9098-50FB6E0E6DFC}" type="pres">
      <dgm:prSet presAssocID="{1B1EB292-E9C4-4D9D-9BBB-375A870466B1}" presName="hierRoot2" presStyleCnt="0">
        <dgm:presLayoutVars>
          <dgm:hierBranch val="init"/>
        </dgm:presLayoutVars>
      </dgm:prSet>
      <dgm:spPr/>
    </dgm:pt>
    <dgm:pt modelId="{A2C7E8E9-4514-43BA-BB67-B961E3062C5C}" type="pres">
      <dgm:prSet presAssocID="{1B1EB292-E9C4-4D9D-9BBB-375A870466B1}" presName="rootComposite" presStyleCnt="0"/>
      <dgm:spPr/>
    </dgm:pt>
    <dgm:pt modelId="{51307659-6559-4778-AE21-5ED27E45331D}" type="pres">
      <dgm:prSet presAssocID="{1B1EB292-E9C4-4D9D-9BBB-375A870466B1}" presName="rootText" presStyleLbl="node3" presStyleIdx="5" presStyleCnt="6" custScaleX="117288" custScaleY="120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BFB891-B913-4EB4-AEA5-A80EB2612181}" type="pres">
      <dgm:prSet presAssocID="{1B1EB292-E9C4-4D9D-9BBB-375A870466B1}" presName="rootConnector" presStyleLbl="node3" presStyleIdx="5" presStyleCnt="6"/>
      <dgm:spPr/>
      <dgm:t>
        <a:bodyPr/>
        <a:lstStyle/>
        <a:p>
          <a:endParaRPr lang="en-US"/>
        </a:p>
      </dgm:t>
    </dgm:pt>
    <dgm:pt modelId="{17A99446-F6E1-41E0-94E1-A274E7A94F4E}" type="pres">
      <dgm:prSet presAssocID="{1B1EB292-E9C4-4D9D-9BBB-375A870466B1}" presName="hierChild4" presStyleCnt="0"/>
      <dgm:spPr/>
    </dgm:pt>
    <dgm:pt modelId="{764963E5-E971-4528-89D0-61DE84C0C124}" type="pres">
      <dgm:prSet presAssocID="{1B1EB292-E9C4-4D9D-9BBB-375A870466B1}" presName="hierChild5" presStyleCnt="0"/>
      <dgm:spPr/>
    </dgm:pt>
    <dgm:pt modelId="{3576930E-681B-461F-8FF5-8A2D0F378877}" type="pres">
      <dgm:prSet presAssocID="{6E2A6738-8D23-4264-B317-7B6189520068}" presName="hierChild5" presStyleCnt="0"/>
      <dgm:spPr/>
    </dgm:pt>
    <dgm:pt modelId="{1FA0DA70-CF4D-4538-9DE0-1AB749E0C184}" type="pres">
      <dgm:prSet presAssocID="{9BF8CCE3-040E-4D5F-BED3-3A35EA9E049E}" presName="hierChild3" presStyleCnt="0"/>
      <dgm:spPr/>
    </dgm:pt>
  </dgm:ptLst>
  <dgm:cxnLst>
    <dgm:cxn modelId="{DB870482-1A34-41C6-B909-196C8DAE1922}" type="presOf" srcId="{3C243628-7AB1-4EAD-8BEF-2E2295DB26F7}" destId="{3985F67A-8397-44E7-8A7E-1F858FA70E14}" srcOrd="0" destOrd="0" presId="urn:microsoft.com/office/officeart/2009/3/layout/HorizontalOrganizationChart"/>
    <dgm:cxn modelId="{FCE09DD6-B4A8-48FD-A3D9-6FF3D5FC9DBA}" type="presOf" srcId="{1B1EB292-E9C4-4D9D-9BBB-375A870466B1}" destId="{51307659-6559-4778-AE21-5ED27E45331D}" srcOrd="0" destOrd="0" presId="urn:microsoft.com/office/officeart/2009/3/layout/HorizontalOrganizationChart"/>
    <dgm:cxn modelId="{31BD14EA-5AFD-4190-B3AF-C53EE1DCDDD1}" type="presOf" srcId="{9BF8CCE3-040E-4D5F-BED3-3A35EA9E049E}" destId="{DA0EFF0D-AA7A-42C1-A42B-7EFCC6EDD353}" srcOrd="0" destOrd="0" presId="urn:microsoft.com/office/officeart/2009/3/layout/HorizontalOrganizationChart"/>
    <dgm:cxn modelId="{3B121C38-B2DF-43AD-8CF3-494AEC82AFBC}" srcId="{B94C1CA8-7C97-45FA-8FF3-5214CEA14AC7}" destId="{9C90886A-E8DB-4BA9-ABC7-5E7A2F7B5995}" srcOrd="0" destOrd="0" parTransId="{1E4A780F-2DE9-4D77-8F48-1219F677CFF5}" sibTransId="{ABC6EA59-E600-4620-A8CE-9C187340A500}"/>
    <dgm:cxn modelId="{8DCEE34A-407A-48BA-BC45-36F23A3019B5}" type="presOf" srcId="{BFC0CC6F-FBE0-48C8-A1BC-FFB9235238D2}" destId="{0A837E7D-4863-4435-AB4C-52072FB78FD1}" srcOrd="0" destOrd="0" presId="urn:microsoft.com/office/officeart/2009/3/layout/HorizontalOrganizationChart"/>
    <dgm:cxn modelId="{E15B3D60-1012-4EA8-9FD7-1298AE73379F}" type="presOf" srcId="{A9ABBFBD-12E3-4922-B028-0BF44E15A5A3}" destId="{74248B96-60B6-48C3-BCA5-69639AB1397A}" srcOrd="1" destOrd="0" presId="urn:microsoft.com/office/officeart/2009/3/layout/HorizontalOrganizationChart"/>
    <dgm:cxn modelId="{1B790C68-9DA8-405A-8066-BDE2BDF64D18}" type="presOf" srcId="{54111462-CB55-42E4-8F3A-E34517B5F2F1}" destId="{833A738B-DF41-45F3-A213-DBC020D41E80}" srcOrd="0" destOrd="0" presId="urn:microsoft.com/office/officeart/2009/3/layout/HorizontalOrganizationChart"/>
    <dgm:cxn modelId="{744F977C-7C71-402B-8A53-32ACEFC32DBE}" type="presOf" srcId="{72D377C9-8923-4382-A67E-EC06B6B23496}" destId="{2E7A5AA6-C63B-499E-96EF-D109320ADAFD}" srcOrd="1" destOrd="0" presId="urn:microsoft.com/office/officeart/2009/3/layout/HorizontalOrganizationChart"/>
    <dgm:cxn modelId="{2E8F9440-2D78-4B57-8068-553EE87F2BA1}" type="presOf" srcId="{6E2A6738-8D23-4264-B317-7B6189520068}" destId="{499FF00A-BE95-4F54-810F-B92D3592FB90}" srcOrd="0" destOrd="0" presId="urn:microsoft.com/office/officeart/2009/3/layout/HorizontalOrganizationChart"/>
    <dgm:cxn modelId="{76FA671D-B43B-4503-9A52-0617698A9075}" srcId="{9BF8CCE3-040E-4D5F-BED3-3A35EA9E049E}" destId="{3FEF3D0E-F2A5-450C-BC3D-896F81F51A2A}" srcOrd="3" destOrd="0" parTransId="{527871C5-F755-42B0-B8B6-C376F58FA689}" sibTransId="{3EEBCFD1-253C-489F-BB2F-1105375D4CC9}"/>
    <dgm:cxn modelId="{52504C2C-8916-44E6-A40C-390D13620CD8}" type="presOf" srcId="{B94C1CA8-7C97-45FA-8FF3-5214CEA14AC7}" destId="{08A7893D-D26F-4773-B374-2AF1589B2621}" srcOrd="1" destOrd="0" presId="urn:microsoft.com/office/officeart/2009/3/layout/HorizontalOrganizationChart"/>
    <dgm:cxn modelId="{D95E6AEB-2633-4486-B4AF-3B9D822EF25A}" srcId="{9BF8CCE3-040E-4D5F-BED3-3A35EA9E049E}" destId="{6E2A6738-8D23-4264-B317-7B6189520068}" srcOrd="4" destOrd="0" parTransId="{577FD462-58BA-4022-A88E-820EB9FAF037}" sibTransId="{F9D1BEDC-20B6-4151-BDC2-64DE040F52FB}"/>
    <dgm:cxn modelId="{879E833A-1BB7-438F-8EF8-57B2079DDD19}" type="presOf" srcId="{35303DDE-745E-43AC-B01F-BF2B2CD0B636}" destId="{0FB8CF33-103F-4253-B43A-022236C3C32F}" srcOrd="1" destOrd="0" presId="urn:microsoft.com/office/officeart/2009/3/layout/HorizontalOrganizationChart"/>
    <dgm:cxn modelId="{2D775509-EAA7-4587-909C-E891DD602C4E}" type="presOf" srcId="{1B1EB292-E9C4-4D9D-9BBB-375A870466B1}" destId="{61BFB891-B913-4EB4-AEA5-A80EB2612181}" srcOrd="1" destOrd="0" presId="urn:microsoft.com/office/officeart/2009/3/layout/HorizontalOrganizationChart"/>
    <dgm:cxn modelId="{B7FCEC3A-FBCB-449E-B9F9-DB1F5BBB9DB7}" type="presOf" srcId="{9C90886A-E8DB-4BA9-ABC7-5E7A2F7B5995}" destId="{B5FE0F1C-CA22-4658-B87F-C7ED004E00BC}" srcOrd="0" destOrd="0" presId="urn:microsoft.com/office/officeart/2009/3/layout/HorizontalOrganizationChart"/>
    <dgm:cxn modelId="{CD74BACF-AAC7-49BF-82D9-471075BB44A7}" type="presOf" srcId="{8A626917-D411-4A6E-B99A-4F2326000948}" destId="{30022011-33A0-479A-98E6-D9970F6949B5}" srcOrd="0" destOrd="0" presId="urn:microsoft.com/office/officeart/2009/3/layout/HorizontalOrganizationChart"/>
    <dgm:cxn modelId="{3A56EB15-67F2-48E2-ADEE-2E987187C345}" type="presOf" srcId="{6E2A6738-8D23-4264-B317-7B6189520068}" destId="{F6C29E9B-C917-471A-8CD6-2C6D8545635E}" srcOrd="1" destOrd="0" presId="urn:microsoft.com/office/officeart/2009/3/layout/HorizontalOrganizationChart"/>
    <dgm:cxn modelId="{465A1101-6C02-4794-9A28-D3B0E7EBA908}" type="presOf" srcId="{3C243628-7AB1-4EAD-8BEF-2E2295DB26F7}" destId="{893C696F-DFA4-4FC4-AF67-BE81B9F8676B}" srcOrd="1" destOrd="0" presId="urn:microsoft.com/office/officeart/2009/3/layout/HorizontalOrganizationChart"/>
    <dgm:cxn modelId="{1F424410-983F-4CAA-8F5A-1615685C799E}" type="presOf" srcId="{A9ABBFBD-12E3-4922-B028-0BF44E15A5A3}" destId="{EBE50902-4B88-4F0B-B0D7-2022A198B0D6}" srcOrd="0" destOrd="0" presId="urn:microsoft.com/office/officeart/2009/3/layout/HorizontalOrganizationChart"/>
    <dgm:cxn modelId="{B077A5C5-BC70-41B0-A6A1-127620C3941C}" type="presOf" srcId="{1C1BCFC2-7EF4-45E1-94AE-0B4565563B73}" destId="{900E86F7-4CE6-4DBB-8982-4746F01BA6D3}" srcOrd="0" destOrd="0" presId="urn:microsoft.com/office/officeart/2009/3/layout/HorizontalOrganizationChart"/>
    <dgm:cxn modelId="{E0DB51F9-029D-4BC0-A340-0761CA69CFD3}" type="presOf" srcId="{40D914EA-EAF5-468E-9CC2-50E755B2E2EC}" destId="{56A861B1-6D72-47C5-A2C0-C12B477118E1}" srcOrd="1" destOrd="0" presId="urn:microsoft.com/office/officeart/2009/3/layout/HorizontalOrganizationChart"/>
    <dgm:cxn modelId="{99E0A333-1B46-497D-A4D6-F7961E015222}" srcId="{9BF8CCE3-040E-4D5F-BED3-3A35EA9E049E}" destId="{54111462-CB55-42E4-8F3A-E34517B5F2F1}" srcOrd="0" destOrd="0" parTransId="{D2B8EA7E-E1EF-496F-AF66-7533E5886FAC}" sibTransId="{E5DBF5CB-2C90-4E71-BB13-D0F445BC1D4B}"/>
    <dgm:cxn modelId="{F5057244-A42D-41A7-996A-A53288FCE41C}" type="presOf" srcId="{3FEF3D0E-F2A5-450C-BC3D-896F81F51A2A}" destId="{22B74AD5-0740-4E82-8063-C6B262B1AE44}" srcOrd="1" destOrd="0" presId="urn:microsoft.com/office/officeart/2009/3/layout/HorizontalOrganizationChart"/>
    <dgm:cxn modelId="{F93FDF36-48CE-4B36-96AF-B78BEA2FA211}" type="presOf" srcId="{577FD462-58BA-4022-A88E-820EB9FAF037}" destId="{455CDA59-DE49-4830-8784-4EF853746D90}" srcOrd="0" destOrd="0" presId="urn:microsoft.com/office/officeart/2009/3/layout/HorizontalOrganizationChart"/>
    <dgm:cxn modelId="{78B0BBC6-1A06-496D-B3F1-94110CDE028C}" type="presOf" srcId="{26970856-3F35-432A-853A-EA3E6CC789F8}" destId="{D74E4DC2-3599-4C80-A043-2F9745EEEEA9}" srcOrd="0" destOrd="0" presId="urn:microsoft.com/office/officeart/2009/3/layout/HorizontalOrganizationChart"/>
    <dgm:cxn modelId="{0F9E8B90-364E-44CB-8F8F-6E9261B25D02}" srcId="{9BF8CCE3-040E-4D5F-BED3-3A35EA9E049E}" destId="{B94C1CA8-7C97-45FA-8FF3-5214CEA14AC7}" srcOrd="1" destOrd="0" parTransId="{BFC0CC6F-FBE0-48C8-A1BC-FFB9235238D2}" sibTransId="{4A6203A3-8BDA-45F3-82A3-C7BE31C0F880}"/>
    <dgm:cxn modelId="{870ED389-6EC3-4842-A472-EE06CDAA0044}" type="presOf" srcId="{B94C1CA8-7C97-45FA-8FF3-5214CEA14AC7}" destId="{A7FB2128-24D3-42A6-B7EE-03AAE4D1FF9A}" srcOrd="0" destOrd="0" presId="urn:microsoft.com/office/officeart/2009/3/layout/HorizontalOrganizationChart"/>
    <dgm:cxn modelId="{59BBF9B1-E1D4-4D0D-98A9-8C87497C3427}" type="presOf" srcId="{1E4A780F-2DE9-4D77-8F48-1219F677CFF5}" destId="{CB6135B7-EADD-429F-9A94-3CD4D527EEC6}" srcOrd="0" destOrd="0" presId="urn:microsoft.com/office/officeart/2009/3/layout/HorizontalOrganizationChart"/>
    <dgm:cxn modelId="{113D7DB6-EA9A-4701-BDC8-904ACACFF892}" srcId="{3FEF3D0E-F2A5-450C-BC3D-896F81F51A2A}" destId="{3C243628-7AB1-4EAD-8BEF-2E2295DB26F7}" srcOrd="0" destOrd="0" parTransId="{26970856-3F35-432A-853A-EA3E6CC789F8}" sibTransId="{E9D2C2D9-5569-4BE7-ACEA-25F8A867E709}"/>
    <dgm:cxn modelId="{6D640B03-39D0-410B-88A5-65702DB2F7A3}" type="presOf" srcId="{35303DDE-745E-43AC-B01F-BF2B2CD0B636}" destId="{6990E34B-0104-4119-9F7B-08D87B7B4E3B}" srcOrd="0" destOrd="0" presId="urn:microsoft.com/office/officeart/2009/3/layout/HorizontalOrganizationChart"/>
    <dgm:cxn modelId="{05C0A246-0C50-46C1-85DE-A0C457C78E82}" type="presOf" srcId="{D2B8EA7E-E1EF-496F-AF66-7533E5886FAC}" destId="{1502D64C-8E40-4FEF-97B8-540B6C8262F1}" srcOrd="0" destOrd="0" presId="urn:microsoft.com/office/officeart/2009/3/layout/HorizontalOrganizationChart"/>
    <dgm:cxn modelId="{617D66AB-AE71-4D0B-9140-8198B7177B09}" type="presOf" srcId="{40E2C5FA-E345-4950-833F-CC718623E1A7}" destId="{D642A0F1-E63D-4639-A85C-FBB7D9944B2C}" srcOrd="0" destOrd="0" presId="urn:microsoft.com/office/officeart/2009/3/layout/HorizontalOrganizationChart"/>
    <dgm:cxn modelId="{30620897-4CE7-4912-81E1-9E44C1BB0E40}" srcId="{9BF8CCE3-040E-4D5F-BED3-3A35EA9E049E}" destId="{35303DDE-745E-43AC-B01F-BF2B2CD0B636}" srcOrd="2" destOrd="0" parTransId="{1C1BCFC2-7EF4-45E1-94AE-0B4565563B73}" sibTransId="{3BCB8BF1-DA1C-4C91-BEEA-8AD85D0879B3}"/>
    <dgm:cxn modelId="{0BA43B16-AA7A-4FD8-8414-362D11E0D204}" type="presOf" srcId="{9C90886A-E8DB-4BA9-ABC7-5E7A2F7B5995}" destId="{91323973-5558-48F1-AEA1-EE7A9A69376C}" srcOrd="1" destOrd="0" presId="urn:microsoft.com/office/officeart/2009/3/layout/HorizontalOrganizationChart"/>
    <dgm:cxn modelId="{E7F9F69D-8D5E-49EE-BD07-D65F95E76D99}" srcId="{54111462-CB55-42E4-8F3A-E34517B5F2F1}" destId="{72D377C9-8923-4382-A67E-EC06B6B23496}" srcOrd="1" destOrd="0" parTransId="{8A626917-D411-4A6E-B99A-4F2326000948}" sibTransId="{349D502A-DDE4-4F5A-8D37-7A42E774760C}"/>
    <dgm:cxn modelId="{6BB2C8D7-563A-48FF-9BF2-2C0E2B3C27F9}" type="presOf" srcId="{9BF8CCE3-040E-4D5F-BED3-3A35EA9E049E}" destId="{2317CEDD-B776-4C5C-B3EF-295A93D7AEC5}" srcOrd="1" destOrd="0" presId="urn:microsoft.com/office/officeart/2009/3/layout/HorizontalOrganizationChart"/>
    <dgm:cxn modelId="{961E357C-CA38-4413-B354-6C38F6E8DF20}" type="presOf" srcId="{527871C5-F755-42B0-B8B6-C376F58FA689}" destId="{50B70EDF-C54C-4C20-B281-9568E83C0CD9}" srcOrd="0" destOrd="0" presId="urn:microsoft.com/office/officeart/2009/3/layout/HorizontalOrganizationChart"/>
    <dgm:cxn modelId="{45669024-DAD2-423E-8B0F-829F556BA6EE}" srcId="{54111462-CB55-42E4-8F3A-E34517B5F2F1}" destId="{40D914EA-EAF5-468E-9CC2-50E755B2E2EC}" srcOrd="0" destOrd="0" parTransId="{40E2C5FA-E345-4950-833F-CC718623E1A7}" sibTransId="{85C735F4-7F16-4E3F-9295-DAD7BDC34490}"/>
    <dgm:cxn modelId="{6C6EEB64-DCE1-47EB-9930-F4492D46BDAC}" type="presOf" srcId="{3FEF3D0E-F2A5-450C-BC3D-896F81F51A2A}" destId="{3F31128F-CE09-4538-A9A9-BD6EBEC9DE72}" srcOrd="0" destOrd="0" presId="urn:microsoft.com/office/officeart/2009/3/layout/HorizontalOrganizationChart"/>
    <dgm:cxn modelId="{1F15689B-E0DD-4F49-ACB2-1D8AE67C8EB3}" type="presOf" srcId="{40D914EA-EAF5-468E-9CC2-50E755B2E2EC}" destId="{5E9463B5-F295-4789-8811-7E5794811F59}" srcOrd="0" destOrd="0" presId="urn:microsoft.com/office/officeart/2009/3/layout/HorizontalOrganizationChart"/>
    <dgm:cxn modelId="{1A6F14B6-5E26-48C0-A728-C4E10E02F2D1}" type="presOf" srcId="{1C707121-8321-46D8-B2C7-6DC828448EFB}" destId="{12CE388D-2B26-44EE-B99F-F57ADC8A15C4}" srcOrd="0" destOrd="0" presId="urn:microsoft.com/office/officeart/2009/3/layout/HorizontalOrganizationChart"/>
    <dgm:cxn modelId="{ACF6B7A4-E1CC-4584-BFFC-F5C2697050EF}" srcId="{35303DDE-745E-43AC-B01F-BF2B2CD0B636}" destId="{A9ABBFBD-12E3-4922-B028-0BF44E15A5A3}" srcOrd="0" destOrd="0" parTransId="{ABCE8B6D-7A0A-4A03-B42C-4E33213C70BC}" sibTransId="{6485EE6A-ABC7-4AAD-A752-87DC678A05A5}"/>
    <dgm:cxn modelId="{A6ED9DF8-EA5E-4364-888A-F1C77993676A}" type="presOf" srcId="{72D377C9-8923-4382-A67E-EC06B6B23496}" destId="{3524C541-7E7F-400B-BEA8-061ED73E6899}" srcOrd="0" destOrd="0" presId="urn:microsoft.com/office/officeart/2009/3/layout/HorizontalOrganizationChart"/>
    <dgm:cxn modelId="{071F2627-63B6-4C8D-BABB-C5BC85ED0502}" srcId="{6E2A6738-8D23-4264-B317-7B6189520068}" destId="{1B1EB292-E9C4-4D9D-9BBB-375A870466B1}" srcOrd="0" destOrd="0" parTransId="{1C707121-8321-46D8-B2C7-6DC828448EFB}" sibTransId="{512C1B8C-B91A-4570-B144-CD7DC5A57E04}"/>
    <dgm:cxn modelId="{E5F060D7-60DF-4EE8-B57A-BC4B8E3B84AC}" type="presOf" srcId="{DB1EA03C-AE9C-46B5-BAB0-93921861AB16}" destId="{2FBE3B24-27CE-4BC6-882F-805026CF0BC7}" srcOrd="0" destOrd="0" presId="urn:microsoft.com/office/officeart/2009/3/layout/HorizontalOrganizationChart"/>
    <dgm:cxn modelId="{63FCF4AD-EB00-405B-9DEC-32FC07A96811}" type="presOf" srcId="{ABCE8B6D-7A0A-4A03-B42C-4E33213C70BC}" destId="{C4DA5041-8CD4-4280-8702-5C470DBC8EB5}" srcOrd="0" destOrd="0" presId="urn:microsoft.com/office/officeart/2009/3/layout/HorizontalOrganizationChart"/>
    <dgm:cxn modelId="{AE7AAAA3-0C11-4DBA-8DF6-DB3388BA40A6}" srcId="{DB1EA03C-AE9C-46B5-BAB0-93921861AB16}" destId="{9BF8CCE3-040E-4D5F-BED3-3A35EA9E049E}" srcOrd="0" destOrd="0" parTransId="{E6AA4DFB-FCF1-4F2F-80BD-E451C0B604EA}" sibTransId="{55745D81-F31F-4382-BA6A-7BC7A293A103}"/>
    <dgm:cxn modelId="{96D6F2BC-80B4-44D4-827D-3CA1B6AC69AC}" type="presOf" srcId="{54111462-CB55-42E4-8F3A-E34517B5F2F1}" destId="{1B8203E8-1F10-4E60-9E02-37512BB6384A}" srcOrd="1" destOrd="0" presId="urn:microsoft.com/office/officeart/2009/3/layout/HorizontalOrganizationChart"/>
    <dgm:cxn modelId="{AD67B13E-929C-470C-9011-AAF2F129F8CD}" type="presParOf" srcId="{2FBE3B24-27CE-4BC6-882F-805026CF0BC7}" destId="{EB91122F-41D9-412C-8D5B-0C4D8781823A}" srcOrd="0" destOrd="0" presId="urn:microsoft.com/office/officeart/2009/3/layout/HorizontalOrganizationChart"/>
    <dgm:cxn modelId="{56BF6DCC-9249-436E-9DF0-C09E8EB0E1CB}" type="presParOf" srcId="{EB91122F-41D9-412C-8D5B-0C4D8781823A}" destId="{A3FF08AA-CE3F-475F-A00D-3B6C9E7E5EF2}" srcOrd="0" destOrd="0" presId="urn:microsoft.com/office/officeart/2009/3/layout/HorizontalOrganizationChart"/>
    <dgm:cxn modelId="{9710B72D-11A8-4485-A219-A527596DD84A}" type="presParOf" srcId="{A3FF08AA-CE3F-475F-A00D-3B6C9E7E5EF2}" destId="{DA0EFF0D-AA7A-42C1-A42B-7EFCC6EDD353}" srcOrd="0" destOrd="0" presId="urn:microsoft.com/office/officeart/2009/3/layout/HorizontalOrganizationChart"/>
    <dgm:cxn modelId="{B0A0F56E-8190-4524-852F-0098393430D6}" type="presParOf" srcId="{A3FF08AA-CE3F-475F-A00D-3B6C9E7E5EF2}" destId="{2317CEDD-B776-4C5C-B3EF-295A93D7AEC5}" srcOrd="1" destOrd="0" presId="urn:microsoft.com/office/officeart/2009/3/layout/HorizontalOrganizationChart"/>
    <dgm:cxn modelId="{0C4C81F1-21E5-4165-8CB3-8E2E2C3BA778}" type="presParOf" srcId="{EB91122F-41D9-412C-8D5B-0C4D8781823A}" destId="{B68A5D94-750C-4B18-BF48-BB1ED0B2FD0F}" srcOrd="1" destOrd="0" presId="urn:microsoft.com/office/officeart/2009/3/layout/HorizontalOrganizationChart"/>
    <dgm:cxn modelId="{81A07A98-8A8E-4C9B-AE1F-984DD5060153}" type="presParOf" srcId="{B68A5D94-750C-4B18-BF48-BB1ED0B2FD0F}" destId="{1502D64C-8E40-4FEF-97B8-540B6C8262F1}" srcOrd="0" destOrd="0" presId="urn:microsoft.com/office/officeart/2009/3/layout/HorizontalOrganizationChart"/>
    <dgm:cxn modelId="{FF624A24-CB69-4F76-9883-B45072C46A78}" type="presParOf" srcId="{B68A5D94-750C-4B18-BF48-BB1ED0B2FD0F}" destId="{E350910F-AFF8-4705-80D5-136D5EA7526D}" srcOrd="1" destOrd="0" presId="urn:microsoft.com/office/officeart/2009/3/layout/HorizontalOrganizationChart"/>
    <dgm:cxn modelId="{CA94E8B6-834E-4E96-AC09-C521312D74F6}" type="presParOf" srcId="{E350910F-AFF8-4705-80D5-136D5EA7526D}" destId="{F428458B-52B5-49C5-B7CB-5F496D4739D0}" srcOrd="0" destOrd="0" presId="urn:microsoft.com/office/officeart/2009/3/layout/HorizontalOrganizationChart"/>
    <dgm:cxn modelId="{2AACC345-A39A-44BF-8B49-83292F8B2F88}" type="presParOf" srcId="{F428458B-52B5-49C5-B7CB-5F496D4739D0}" destId="{833A738B-DF41-45F3-A213-DBC020D41E80}" srcOrd="0" destOrd="0" presId="urn:microsoft.com/office/officeart/2009/3/layout/HorizontalOrganizationChart"/>
    <dgm:cxn modelId="{90A93260-F0BC-49CB-A7E8-FD6383471629}" type="presParOf" srcId="{F428458B-52B5-49C5-B7CB-5F496D4739D0}" destId="{1B8203E8-1F10-4E60-9E02-37512BB6384A}" srcOrd="1" destOrd="0" presId="urn:microsoft.com/office/officeart/2009/3/layout/HorizontalOrganizationChart"/>
    <dgm:cxn modelId="{06204FB1-C8A9-466F-A88B-C0082074F399}" type="presParOf" srcId="{E350910F-AFF8-4705-80D5-136D5EA7526D}" destId="{3B8F6F97-7B72-49DA-BE60-5A4006720C47}" srcOrd="1" destOrd="0" presId="urn:microsoft.com/office/officeart/2009/3/layout/HorizontalOrganizationChart"/>
    <dgm:cxn modelId="{EE607598-3384-495A-84C8-6290276B8116}" type="presParOf" srcId="{3B8F6F97-7B72-49DA-BE60-5A4006720C47}" destId="{D642A0F1-E63D-4639-A85C-FBB7D9944B2C}" srcOrd="0" destOrd="0" presId="urn:microsoft.com/office/officeart/2009/3/layout/HorizontalOrganizationChart"/>
    <dgm:cxn modelId="{B9628F3C-42BF-4D65-A9BF-176B6D8F3073}" type="presParOf" srcId="{3B8F6F97-7B72-49DA-BE60-5A4006720C47}" destId="{D45FD2BA-573D-44FA-830B-6B3767B54DA5}" srcOrd="1" destOrd="0" presId="urn:microsoft.com/office/officeart/2009/3/layout/HorizontalOrganizationChart"/>
    <dgm:cxn modelId="{BF001E09-BDA4-47AC-80F7-7CC979042136}" type="presParOf" srcId="{D45FD2BA-573D-44FA-830B-6B3767B54DA5}" destId="{299CE1D7-026F-4073-991C-AB8468350B48}" srcOrd="0" destOrd="0" presId="urn:microsoft.com/office/officeart/2009/3/layout/HorizontalOrganizationChart"/>
    <dgm:cxn modelId="{155EC782-ABAC-49B7-A495-A5A3C9BA9A36}" type="presParOf" srcId="{299CE1D7-026F-4073-991C-AB8468350B48}" destId="{5E9463B5-F295-4789-8811-7E5794811F59}" srcOrd="0" destOrd="0" presId="urn:microsoft.com/office/officeart/2009/3/layout/HorizontalOrganizationChart"/>
    <dgm:cxn modelId="{A6A71E46-4825-41A9-A584-060C25B019CC}" type="presParOf" srcId="{299CE1D7-026F-4073-991C-AB8468350B48}" destId="{56A861B1-6D72-47C5-A2C0-C12B477118E1}" srcOrd="1" destOrd="0" presId="urn:microsoft.com/office/officeart/2009/3/layout/HorizontalOrganizationChart"/>
    <dgm:cxn modelId="{0228454E-6539-4B72-9193-250338B1B966}" type="presParOf" srcId="{D45FD2BA-573D-44FA-830B-6B3767B54DA5}" destId="{D19400E6-21D6-4D32-863A-8D3A012A3030}" srcOrd="1" destOrd="0" presId="urn:microsoft.com/office/officeart/2009/3/layout/HorizontalOrganizationChart"/>
    <dgm:cxn modelId="{18EE0A66-1A16-4D28-9192-2B447246EBB1}" type="presParOf" srcId="{D45FD2BA-573D-44FA-830B-6B3767B54DA5}" destId="{036D433A-B453-421B-9D6E-8249B9C0A384}" srcOrd="2" destOrd="0" presId="urn:microsoft.com/office/officeart/2009/3/layout/HorizontalOrganizationChart"/>
    <dgm:cxn modelId="{069094B0-7936-4EDD-8E8E-A4D03991A11C}" type="presParOf" srcId="{3B8F6F97-7B72-49DA-BE60-5A4006720C47}" destId="{30022011-33A0-479A-98E6-D9970F6949B5}" srcOrd="2" destOrd="0" presId="urn:microsoft.com/office/officeart/2009/3/layout/HorizontalOrganizationChart"/>
    <dgm:cxn modelId="{7299585E-889B-4AB6-A459-F28FC97AE61B}" type="presParOf" srcId="{3B8F6F97-7B72-49DA-BE60-5A4006720C47}" destId="{5ACB654D-4A47-4ADA-A272-8ACAAA3158A7}" srcOrd="3" destOrd="0" presId="urn:microsoft.com/office/officeart/2009/3/layout/HorizontalOrganizationChart"/>
    <dgm:cxn modelId="{4B927C50-83CF-4821-BF1F-9177CA3EB356}" type="presParOf" srcId="{5ACB654D-4A47-4ADA-A272-8ACAAA3158A7}" destId="{84BFB725-B5D7-4B19-B026-80652AC0AF07}" srcOrd="0" destOrd="0" presId="urn:microsoft.com/office/officeart/2009/3/layout/HorizontalOrganizationChart"/>
    <dgm:cxn modelId="{B77CB12B-9528-4440-BA92-EC4EE58BE00A}" type="presParOf" srcId="{84BFB725-B5D7-4B19-B026-80652AC0AF07}" destId="{3524C541-7E7F-400B-BEA8-061ED73E6899}" srcOrd="0" destOrd="0" presId="urn:microsoft.com/office/officeart/2009/3/layout/HorizontalOrganizationChart"/>
    <dgm:cxn modelId="{E44D7455-9D9C-4FF1-A823-B3DA3077208C}" type="presParOf" srcId="{84BFB725-B5D7-4B19-B026-80652AC0AF07}" destId="{2E7A5AA6-C63B-499E-96EF-D109320ADAFD}" srcOrd="1" destOrd="0" presId="urn:microsoft.com/office/officeart/2009/3/layout/HorizontalOrganizationChart"/>
    <dgm:cxn modelId="{A6F3FADC-1983-49A3-9063-17C8498D2F75}" type="presParOf" srcId="{5ACB654D-4A47-4ADA-A272-8ACAAA3158A7}" destId="{BBFB5C98-FB15-4B15-A057-F714749EDEC8}" srcOrd="1" destOrd="0" presId="urn:microsoft.com/office/officeart/2009/3/layout/HorizontalOrganizationChart"/>
    <dgm:cxn modelId="{9E7A7977-88E4-4754-9CF1-15696453001A}" type="presParOf" srcId="{5ACB654D-4A47-4ADA-A272-8ACAAA3158A7}" destId="{5CCD3409-DE2B-4517-9989-9C4D87D5B378}" srcOrd="2" destOrd="0" presId="urn:microsoft.com/office/officeart/2009/3/layout/HorizontalOrganizationChart"/>
    <dgm:cxn modelId="{BD60D996-50ED-4569-9D88-B44E803CBF73}" type="presParOf" srcId="{E350910F-AFF8-4705-80D5-136D5EA7526D}" destId="{6D172183-969F-432E-AB28-2263B7395714}" srcOrd="2" destOrd="0" presId="urn:microsoft.com/office/officeart/2009/3/layout/HorizontalOrganizationChart"/>
    <dgm:cxn modelId="{F4E82978-9097-42B0-817B-E65319A59592}" type="presParOf" srcId="{B68A5D94-750C-4B18-BF48-BB1ED0B2FD0F}" destId="{0A837E7D-4863-4435-AB4C-52072FB78FD1}" srcOrd="2" destOrd="0" presId="urn:microsoft.com/office/officeart/2009/3/layout/HorizontalOrganizationChart"/>
    <dgm:cxn modelId="{59ADA728-1787-4D2B-9A41-177A4E059156}" type="presParOf" srcId="{B68A5D94-750C-4B18-BF48-BB1ED0B2FD0F}" destId="{92D31879-F2DB-43E2-9339-980B2463854E}" srcOrd="3" destOrd="0" presId="urn:microsoft.com/office/officeart/2009/3/layout/HorizontalOrganizationChart"/>
    <dgm:cxn modelId="{4BF471CB-4BC2-4F2B-B9B9-1972BE5FC91D}" type="presParOf" srcId="{92D31879-F2DB-43E2-9339-980B2463854E}" destId="{3F1C5367-AC83-4B27-B912-0A8CCCBFCD35}" srcOrd="0" destOrd="0" presId="urn:microsoft.com/office/officeart/2009/3/layout/HorizontalOrganizationChart"/>
    <dgm:cxn modelId="{4780ACD7-EFC6-4773-8637-D17FA0EDD293}" type="presParOf" srcId="{3F1C5367-AC83-4B27-B912-0A8CCCBFCD35}" destId="{A7FB2128-24D3-42A6-B7EE-03AAE4D1FF9A}" srcOrd="0" destOrd="0" presId="urn:microsoft.com/office/officeart/2009/3/layout/HorizontalOrganizationChart"/>
    <dgm:cxn modelId="{0F798B26-F232-4F05-B368-251EE5AEFAAD}" type="presParOf" srcId="{3F1C5367-AC83-4B27-B912-0A8CCCBFCD35}" destId="{08A7893D-D26F-4773-B374-2AF1589B2621}" srcOrd="1" destOrd="0" presId="urn:microsoft.com/office/officeart/2009/3/layout/HorizontalOrganizationChart"/>
    <dgm:cxn modelId="{346EF421-B224-41A1-979A-32EA811179EC}" type="presParOf" srcId="{92D31879-F2DB-43E2-9339-980B2463854E}" destId="{D12D82BC-C70B-4CA6-B46C-E8ED8B893FCD}" srcOrd="1" destOrd="0" presId="urn:microsoft.com/office/officeart/2009/3/layout/HorizontalOrganizationChart"/>
    <dgm:cxn modelId="{ECBF49E1-4391-4F94-A4F1-6ADF81B8042E}" type="presParOf" srcId="{D12D82BC-C70B-4CA6-B46C-E8ED8B893FCD}" destId="{CB6135B7-EADD-429F-9A94-3CD4D527EEC6}" srcOrd="0" destOrd="0" presId="urn:microsoft.com/office/officeart/2009/3/layout/HorizontalOrganizationChart"/>
    <dgm:cxn modelId="{9C9E1C90-9AEE-4E48-A1A6-B2A00D63BBFF}" type="presParOf" srcId="{D12D82BC-C70B-4CA6-B46C-E8ED8B893FCD}" destId="{9BD98172-C7C1-4439-8A12-E70332BC74D9}" srcOrd="1" destOrd="0" presId="urn:microsoft.com/office/officeart/2009/3/layout/HorizontalOrganizationChart"/>
    <dgm:cxn modelId="{89BDAA4B-3B56-4976-AD44-11E16DF95B5E}" type="presParOf" srcId="{9BD98172-C7C1-4439-8A12-E70332BC74D9}" destId="{EC582211-1405-470D-8667-CB8A97EA84C9}" srcOrd="0" destOrd="0" presId="urn:microsoft.com/office/officeart/2009/3/layout/HorizontalOrganizationChart"/>
    <dgm:cxn modelId="{43A2B766-31D4-4C65-B600-CA3B93E10D44}" type="presParOf" srcId="{EC582211-1405-470D-8667-CB8A97EA84C9}" destId="{B5FE0F1C-CA22-4658-B87F-C7ED004E00BC}" srcOrd="0" destOrd="0" presId="urn:microsoft.com/office/officeart/2009/3/layout/HorizontalOrganizationChart"/>
    <dgm:cxn modelId="{53C8CB9D-F79D-41D3-99B0-048602FA4034}" type="presParOf" srcId="{EC582211-1405-470D-8667-CB8A97EA84C9}" destId="{91323973-5558-48F1-AEA1-EE7A9A69376C}" srcOrd="1" destOrd="0" presId="urn:microsoft.com/office/officeart/2009/3/layout/HorizontalOrganizationChart"/>
    <dgm:cxn modelId="{3C47AC87-7329-4490-8DEB-35963242F865}" type="presParOf" srcId="{9BD98172-C7C1-4439-8A12-E70332BC74D9}" destId="{A74E2E1A-FE0C-4D80-BC68-499328665009}" srcOrd="1" destOrd="0" presId="urn:microsoft.com/office/officeart/2009/3/layout/HorizontalOrganizationChart"/>
    <dgm:cxn modelId="{D954D998-218A-443D-9ACA-531752001542}" type="presParOf" srcId="{9BD98172-C7C1-4439-8A12-E70332BC74D9}" destId="{C0B493BF-BC11-4FDE-A7C4-226F25BC0B34}" srcOrd="2" destOrd="0" presId="urn:microsoft.com/office/officeart/2009/3/layout/HorizontalOrganizationChart"/>
    <dgm:cxn modelId="{D9EBA8B2-4826-447A-98E3-5713C0A65EF6}" type="presParOf" srcId="{92D31879-F2DB-43E2-9339-980B2463854E}" destId="{2573E626-D479-474D-9E65-AD94B2C67B55}" srcOrd="2" destOrd="0" presId="urn:microsoft.com/office/officeart/2009/3/layout/HorizontalOrganizationChart"/>
    <dgm:cxn modelId="{307A0B1A-7A5E-4842-92C9-D2972ECAF61C}" type="presParOf" srcId="{B68A5D94-750C-4B18-BF48-BB1ED0B2FD0F}" destId="{900E86F7-4CE6-4DBB-8982-4746F01BA6D3}" srcOrd="4" destOrd="0" presId="urn:microsoft.com/office/officeart/2009/3/layout/HorizontalOrganizationChart"/>
    <dgm:cxn modelId="{AE28ACA2-FA1B-449C-883B-FCFC2635B9AA}" type="presParOf" srcId="{B68A5D94-750C-4B18-BF48-BB1ED0B2FD0F}" destId="{9C036C13-7865-4827-8FF2-B5A4CF078E0D}" srcOrd="5" destOrd="0" presId="urn:microsoft.com/office/officeart/2009/3/layout/HorizontalOrganizationChart"/>
    <dgm:cxn modelId="{F9BC6B75-2529-42E5-928B-353BA3BED5C9}" type="presParOf" srcId="{9C036C13-7865-4827-8FF2-B5A4CF078E0D}" destId="{97263634-7833-41A1-9C56-89757C3B3A63}" srcOrd="0" destOrd="0" presId="urn:microsoft.com/office/officeart/2009/3/layout/HorizontalOrganizationChart"/>
    <dgm:cxn modelId="{6D4D5FF3-68FA-458C-91D2-CFEE02D54C3D}" type="presParOf" srcId="{97263634-7833-41A1-9C56-89757C3B3A63}" destId="{6990E34B-0104-4119-9F7B-08D87B7B4E3B}" srcOrd="0" destOrd="0" presId="urn:microsoft.com/office/officeart/2009/3/layout/HorizontalOrganizationChart"/>
    <dgm:cxn modelId="{D707635A-BFF3-45E8-93F5-0607310B5E99}" type="presParOf" srcId="{97263634-7833-41A1-9C56-89757C3B3A63}" destId="{0FB8CF33-103F-4253-B43A-022236C3C32F}" srcOrd="1" destOrd="0" presId="urn:microsoft.com/office/officeart/2009/3/layout/HorizontalOrganizationChart"/>
    <dgm:cxn modelId="{FB17A115-1354-450B-8375-A06FAFCB5D43}" type="presParOf" srcId="{9C036C13-7865-4827-8FF2-B5A4CF078E0D}" destId="{AA5A94D1-70E0-4223-8692-FEBCDE3F00E7}" srcOrd="1" destOrd="0" presId="urn:microsoft.com/office/officeart/2009/3/layout/HorizontalOrganizationChart"/>
    <dgm:cxn modelId="{4B85928F-97D4-4E46-85CF-7F042BAB0B0F}" type="presParOf" srcId="{AA5A94D1-70E0-4223-8692-FEBCDE3F00E7}" destId="{C4DA5041-8CD4-4280-8702-5C470DBC8EB5}" srcOrd="0" destOrd="0" presId="urn:microsoft.com/office/officeart/2009/3/layout/HorizontalOrganizationChart"/>
    <dgm:cxn modelId="{9F0E6A3E-37BA-412D-A3D6-53EC8A00E95A}" type="presParOf" srcId="{AA5A94D1-70E0-4223-8692-FEBCDE3F00E7}" destId="{F5335DCD-2B9D-430C-81A6-F94CE1EA9A62}" srcOrd="1" destOrd="0" presId="urn:microsoft.com/office/officeart/2009/3/layout/HorizontalOrganizationChart"/>
    <dgm:cxn modelId="{35A2591D-5CA3-4FF6-80B1-BC4AEEC930FC}" type="presParOf" srcId="{F5335DCD-2B9D-430C-81A6-F94CE1EA9A62}" destId="{57EDE9E0-09CB-4CEF-830A-80D1420000EB}" srcOrd="0" destOrd="0" presId="urn:microsoft.com/office/officeart/2009/3/layout/HorizontalOrganizationChart"/>
    <dgm:cxn modelId="{FBA7DA84-593F-4A46-B75F-80C3332A2F32}" type="presParOf" srcId="{57EDE9E0-09CB-4CEF-830A-80D1420000EB}" destId="{EBE50902-4B88-4F0B-B0D7-2022A198B0D6}" srcOrd="0" destOrd="0" presId="urn:microsoft.com/office/officeart/2009/3/layout/HorizontalOrganizationChart"/>
    <dgm:cxn modelId="{F197FC4E-85F4-4CFF-A027-E54F19BE9092}" type="presParOf" srcId="{57EDE9E0-09CB-4CEF-830A-80D1420000EB}" destId="{74248B96-60B6-48C3-BCA5-69639AB1397A}" srcOrd="1" destOrd="0" presId="urn:microsoft.com/office/officeart/2009/3/layout/HorizontalOrganizationChart"/>
    <dgm:cxn modelId="{7946DB21-8650-4B99-B969-F9E761633047}" type="presParOf" srcId="{F5335DCD-2B9D-430C-81A6-F94CE1EA9A62}" destId="{4197120D-49D3-4A0B-8B6C-04336C8191D4}" srcOrd="1" destOrd="0" presId="urn:microsoft.com/office/officeart/2009/3/layout/HorizontalOrganizationChart"/>
    <dgm:cxn modelId="{8AC818DE-8E29-482D-8891-0DFC08979831}" type="presParOf" srcId="{F5335DCD-2B9D-430C-81A6-F94CE1EA9A62}" destId="{E3486C1E-A015-4417-871D-2B555EE3B49C}" srcOrd="2" destOrd="0" presId="urn:microsoft.com/office/officeart/2009/3/layout/HorizontalOrganizationChart"/>
    <dgm:cxn modelId="{8C2926A5-10B9-4269-84DA-F4B326D11399}" type="presParOf" srcId="{9C036C13-7865-4827-8FF2-B5A4CF078E0D}" destId="{5185E457-53D9-4DB4-9911-F1EFEFCE0BF3}" srcOrd="2" destOrd="0" presId="urn:microsoft.com/office/officeart/2009/3/layout/HorizontalOrganizationChart"/>
    <dgm:cxn modelId="{C50E0BE0-3A80-4130-AC8A-6E073C1CE946}" type="presParOf" srcId="{B68A5D94-750C-4B18-BF48-BB1ED0B2FD0F}" destId="{50B70EDF-C54C-4C20-B281-9568E83C0CD9}" srcOrd="6" destOrd="0" presId="urn:microsoft.com/office/officeart/2009/3/layout/HorizontalOrganizationChart"/>
    <dgm:cxn modelId="{FBA57288-40F6-4797-9AA3-03D06A0215BC}" type="presParOf" srcId="{B68A5D94-750C-4B18-BF48-BB1ED0B2FD0F}" destId="{EC604F76-3643-4FBA-A573-6A7BF71B8A12}" srcOrd="7" destOrd="0" presId="urn:microsoft.com/office/officeart/2009/3/layout/HorizontalOrganizationChart"/>
    <dgm:cxn modelId="{F23C2EA4-E3CA-4FD6-83D4-619FA7FBBB75}" type="presParOf" srcId="{EC604F76-3643-4FBA-A573-6A7BF71B8A12}" destId="{681DD063-59AC-4D0F-8581-F3E64F9AC262}" srcOrd="0" destOrd="0" presId="urn:microsoft.com/office/officeart/2009/3/layout/HorizontalOrganizationChart"/>
    <dgm:cxn modelId="{CC3022C5-16BA-4937-8E5E-1854E9CCD381}" type="presParOf" srcId="{681DD063-59AC-4D0F-8581-F3E64F9AC262}" destId="{3F31128F-CE09-4538-A9A9-BD6EBEC9DE72}" srcOrd="0" destOrd="0" presId="urn:microsoft.com/office/officeart/2009/3/layout/HorizontalOrganizationChart"/>
    <dgm:cxn modelId="{56C687FE-0C82-4AE8-8952-75C94B93E718}" type="presParOf" srcId="{681DD063-59AC-4D0F-8581-F3E64F9AC262}" destId="{22B74AD5-0740-4E82-8063-C6B262B1AE44}" srcOrd="1" destOrd="0" presId="urn:microsoft.com/office/officeart/2009/3/layout/HorizontalOrganizationChart"/>
    <dgm:cxn modelId="{8AEB57C1-5C2A-4903-ABFC-6681A8EFD1F3}" type="presParOf" srcId="{EC604F76-3643-4FBA-A573-6A7BF71B8A12}" destId="{868B13A9-3FD5-4410-8913-C982E2FA1E86}" srcOrd="1" destOrd="0" presId="urn:microsoft.com/office/officeart/2009/3/layout/HorizontalOrganizationChart"/>
    <dgm:cxn modelId="{32816CA7-BBA0-4A3C-BC34-9461C06CBDB6}" type="presParOf" srcId="{868B13A9-3FD5-4410-8913-C982E2FA1E86}" destId="{D74E4DC2-3599-4C80-A043-2F9745EEEEA9}" srcOrd="0" destOrd="0" presId="urn:microsoft.com/office/officeart/2009/3/layout/HorizontalOrganizationChart"/>
    <dgm:cxn modelId="{7ACE152B-512E-4DE4-AF1B-2101A6DD91D3}" type="presParOf" srcId="{868B13A9-3FD5-4410-8913-C982E2FA1E86}" destId="{36BA8BDE-1503-4039-99CF-06F284E88FC2}" srcOrd="1" destOrd="0" presId="urn:microsoft.com/office/officeart/2009/3/layout/HorizontalOrganizationChart"/>
    <dgm:cxn modelId="{77C0D22B-ECB6-40F3-8344-8326681315C3}" type="presParOf" srcId="{36BA8BDE-1503-4039-99CF-06F284E88FC2}" destId="{A9C4497E-1E58-41E8-A694-5B484A374833}" srcOrd="0" destOrd="0" presId="urn:microsoft.com/office/officeart/2009/3/layout/HorizontalOrganizationChart"/>
    <dgm:cxn modelId="{8E5DF003-A269-46C5-B647-B565713025A5}" type="presParOf" srcId="{A9C4497E-1E58-41E8-A694-5B484A374833}" destId="{3985F67A-8397-44E7-8A7E-1F858FA70E14}" srcOrd="0" destOrd="0" presId="urn:microsoft.com/office/officeart/2009/3/layout/HorizontalOrganizationChart"/>
    <dgm:cxn modelId="{ABC45E5C-171D-48ED-ADFA-47C6DBC608BE}" type="presParOf" srcId="{A9C4497E-1E58-41E8-A694-5B484A374833}" destId="{893C696F-DFA4-4FC4-AF67-BE81B9F8676B}" srcOrd="1" destOrd="0" presId="urn:microsoft.com/office/officeart/2009/3/layout/HorizontalOrganizationChart"/>
    <dgm:cxn modelId="{CE114FF3-4E13-4289-842C-3F7E34F9EAC2}" type="presParOf" srcId="{36BA8BDE-1503-4039-99CF-06F284E88FC2}" destId="{EF735199-DE5B-4A83-873F-964C2E9CA960}" srcOrd="1" destOrd="0" presId="urn:microsoft.com/office/officeart/2009/3/layout/HorizontalOrganizationChart"/>
    <dgm:cxn modelId="{77E697D0-3F14-4EDF-9E93-FA5FF096474F}" type="presParOf" srcId="{36BA8BDE-1503-4039-99CF-06F284E88FC2}" destId="{07191380-8114-4D1D-A425-4472387E09C2}" srcOrd="2" destOrd="0" presId="urn:microsoft.com/office/officeart/2009/3/layout/HorizontalOrganizationChart"/>
    <dgm:cxn modelId="{5CC04900-81FE-463C-AFA4-836F1ECEC707}" type="presParOf" srcId="{EC604F76-3643-4FBA-A573-6A7BF71B8A12}" destId="{A2FA712E-A385-4E5D-A8DC-94E1A8494CC9}" srcOrd="2" destOrd="0" presId="urn:microsoft.com/office/officeart/2009/3/layout/HorizontalOrganizationChart"/>
    <dgm:cxn modelId="{473A3CF5-D9D1-497E-A696-1D7757A366EA}" type="presParOf" srcId="{B68A5D94-750C-4B18-BF48-BB1ED0B2FD0F}" destId="{455CDA59-DE49-4830-8784-4EF853746D90}" srcOrd="8" destOrd="0" presId="urn:microsoft.com/office/officeart/2009/3/layout/HorizontalOrganizationChart"/>
    <dgm:cxn modelId="{157C41D9-CD95-4BC4-B860-7C6161BB9030}" type="presParOf" srcId="{B68A5D94-750C-4B18-BF48-BB1ED0B2FD0F}" destId="{B4995F7D-A0DD-4470-A3A3-93027FE5BFC9}" srcOrd="9" destOrd="0" presId="urn:microsoft.com/office/officeart/2009/3/layout/HorizontalOrganizationChart"/>
    <dgm:cxn modelId="{1F25A8BE-BDDE-4F19-8648-9333CC2C7DD3}" type="presParOf" srcId="{B4995F7D-A0DD-4470-A3A3-93027FE5BFC9}" destId="{D81D4910-240B-4B56-A9F6-890FB75067F1}" srcOrd="0" destOrd="0" presId="urn:microsoft.com/office/officeart/2009/3/layout/HorizontalOrganizationChart"/>
    <dgm:cxn modelId="{61396B30-C8D0-47F7-AB16-0A0469C3AD07}" type="presParOf" srcId="{D81D4910-240B-4B56-A9F6-890FB75067F1}" destId="{499FF00A-BE95-4F54-810F-B92D3592FB90}" srcOrd="0" destOrd="0" presId="urn:microsoft.com/office/officeart/2009/3/layout/HorizontalOrganizationChart"/>
    <dgm:cxn modelId="{483606A4-38AC-4096-8642-02A10C729161}" type="presParOf" srcId="{D81D4910-240B-4B56-A9F6-890FB75067F1}" destId="{F6C29E9B-C917-471A-8CD6-2C6D8545635E}" srcOrd="1" destOrd="0" presId="urn:microsoft.com/office/officeart/2009/3/layout/HorizontalOrganizationChart"/>
    <dgm:cxn modelId="{860C047C-78B0-440A-BD55-5D0F8993E39C}" type="presParOf" srcId="{B4995F7D-A0DD-4470-A3A3-93027FE5BFC9}" destId="{BB697F75-D5BE-4397-80F1-C5CE50643BB5}" srcOrd="1" destOrd="0" presId="urn:microsoft.com/office/officeart/2009/3/layout/HorizontalOrganizationChart"/>
    <dgm:cxn modelId="{10905495-CDE1-41CA-8921-3BDE59559F56}" type="presParOf" srcId="{BB697F75-D5BE-4397-80F1-C5CE50643BB5}" destId="{12CE388D-2B26-44EE-B99F-F57ADC8A15C4}" srcOrd="0" destOrd="0" presId="urn:microsoft.com/office/officeart/2009/3/layout/HorizontalOrganizationChart"/>
    <dgm:cxn modelId="{0043F09C-E7E0-43A1-B7CE-12A5A63F1E4A}" type="presParOf" srcId="{BB697F75-D5BE-4397-80F1-C5CE50643BB5}" destId="{BA030F1B-42C1-4689-9098-50FB6E0E6DFC}" srcOrd="1" destOrd="0" presId="urn:microsoft.com/office/officeart/2009/3/layout/HorizontalOrganizationChart"/>
    <dgm:cxn modelId="{878502CD-FFB0-4B73-B7DE-8D200F665491}" type="presParOf" srcId="{BA030F1B-42C1-4689-9098-50FB6E0E6DFC}" destId="{A2C7E8E9-4514-43BA-BB67-B961E3062C5C}" srcOrd="0" destOrd="0" presId="urn:microsoft.com/office/officeart/2009/3/layout/HorizontalOrganizationChart"/>
    <dgm:cxn modelId="{6C9F166E-2EFE-47DE-AF55-8AEADAEAB99B}" type="presParOf" srcId="{A2C7E8E9-4514-43BA-BB67-B961E3062C5C}" destId="{51307659-6559-4778-AE21-5ED27E45331D}" srcOrd="0" destOrd="0" presId="urn:microsoft.com/office/officeart/2009/3/layout/HorizontalOrganizationChart"/>
    <dgm:cxn modelId="{1C7E8114-6D6E-4CE8-BF4A-F3CF850841B3}" type="presParOf" srcId="{A2C7E8E9-4514-43BA-BB67-B961E3062C5C}" destId="{61BFB891-B913-4EB4-AEA5-A80EB2612181}" srcOrd="1" destOrd="0" presId="urn:microsoft.com/office/officeart/2009/3/layout/HorizontalOrganizationChart"/>
    <dgm:cxn modelId="{E90A5FBA-2072-44EC-94A9-3D0096F2F6FB}" type="presParOf" srcId="{BA030F1B-42C1-4689-9098-50FB6E0E6DFC}" destId="{17A99446-F6E1-41E0-94E1-A274E7A94F4E}" srcOrd="1" destOrd="0" presId="urn:microsoft.com/office/officeart/2009/3/layout/HorizontalOrganizationChart"/>
    <dgm:cxn modelId="{D5299A7C-F7A9-47EA-9C53-4F4EF793589A}" type="presParOf" srcId="{BA030F1B-42C1-4689-9098-50FB6E0E6DFC}" destId="{764963E5-E971-4528-89D0-61DE84C0C124}" srcOrd="2" destOrd="0" presId="urn:microsoft.com/office/officeart/2009/3/layout/HorizontalOrganizationChart"/>
    <dgm:cxn modelId="{4169A9C8-DDB2-4DE4-9F1F-172F05A0987A}" type="presParOf" srcId="{B4995F7D-A0DD-4470-A3A3-93027FE5BFC9}" destId="{3576930E-681B-461F-8FF5-8A2D0F378877}" srcOrd="2" destOrd="0" presId="urn:microsoft.com/office/officeart/2009/3/layout/HorizontalOrganizationChart"/>
    <dgm:cxn modelId="{80A0FC96-2E17-49E5-BCC9-DB2170C9E3EC}" type="presParOf" srcId="{EB91122F-41D9-412C-8D5B-0C4D8781823A}" destId="{1FA0DA70-CF4D-4538-9DE0-1AB749E0C18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2A4FD6-0E19-4ACD-9DCF-11A4EBD92A0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9D460E2-2FBA-4945-93FB-968F46D34AC9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No Resistance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N = 322</a:t>
          </a:r>
        </a:p>
      </dgm:t>
    </dgm:pt>
    <dgm:pt modelId="{10816687-1724-4413-AD36-34973A4B5A3D}" type="parTrans" cxnId="{E5301F90-04B5-4325-AB6F-E095B40A2ACB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BC6A8A87-8832-4925-9FED-292119B74A89}" type="sibTrans" cxnId="{E5301F90-04B5-4325-AB6F-E095B40A2ACB}">
      <dgm:prSet custT="1"/>
      <dgm:spPr>
        <a:noFill/>
        <a:ln>
          <a:noFill/>
        </a:ln>
      </dgm:spPr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14866560-163C-445D-88AF-27DE5EAD89D7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400" i="1" dirty="0">
              <a:latin typeface="Arial" pitchFamily="34" charset="0"/>
              <a:cs typeface="Arial" pitchFamily="34" charset="0"/>
            </a:rPr>
            <a:t>E. coli </a:t>
          </a:r>
          <a:r>
            <a:rPr lang="en-US" sz="1400" dirty="0">
              <a:latin typeface="Arial" pitchFamily="34" charset="0"/>
              <a:cs typeface="Arial" pitchFamily="34" charset="0"/>
            </a:rPr>
            <a:t>= 92</a:t>
          </a:r>
        </a:p>
        <a:p>
          <a:pPr algn="ctr">
            <a:spcAft>
              <a:spcPts val="0"/>
            </a:spcAft>
          </a:pPr>
          <a:r>
            <a:rPr lang="en-US" sz="1400" i="1" dirty="0">
              <a:latin typeface="Arial" pitchFamily="34" charset="0"/>
              <a:cs typeface="Arial" pitchFamily="34" charset="0"/>
            </a:rPr>
            <a:t>Klebsiella</a:t>
          </a:r>
          <a:r>
            <a:rPr lang="en-US" sz="1400" dirty="0">
              <a:latin typeface="Arial" pitchFamily="34" charset="0"/>
              <a:cs typeface="Arial" pitchFamily="34" charset="0"/>
            </a:rPr>
            <a:t> = 49</a:t>
          </a:r>
        </a:p>
      </dgm:t>
    </dgm:pt>
    <dgm:pt modelId="{C1D5F7F2-0FEC-4961-927A-3ED6A294B8FF}" type="parTrans" cxnId="{525B743E-ABB6-4AE9-AC84-AE575A78087D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0CEAA661-251F-4758-B3D8-6EB4870A2EF9}" type="sibTrans" cxnId="{525B743E-ABB6-4AE9-AC84-AE575A78087D}">
      <dgm:prSet custT="1"/>
      <dgm:spPr/>
    </dgm:pt>
    <dgm:pt modelId="{0E0B451F-ACB8-4E37-B481-793FE4964274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400" i="1" dirty="0" err="1">
              <a:latin typeface="Arial" pitchFamily="34" charset="0"/>
              <a:cs typeface="Arial" pitchFamily="34" charset="0"/>
            </a:rPr>
            <a:t>Citrobacter</a:t>
          </a:r>
          <a:r>
            <a:rPr lang="en-US" sz="1400" dirty="0">
              <a:latin typeface="Arial" pitchFamily="34" charset="0"/>
              <a:cs typeface="Arial" pitchFamily="34" charset="0"/>
            </a:rPr>
            <a:t> = 5</a:t>
          </a:r>
        </a:p>
        <a:p>
          <a:pPr algn="ctr">
            <a:spcAft>
              <a:spcPts val="0"/>
            </a:spcAft>
          </a:pPr>
          <a:r>
            <a:rPr lang="en-US" sz="1400" i="1" dirty="0" err="1">
              <a:latin typeface="Arial" pitchFamily="34" charset="0"/>
              <a:cs typeface="Arial" pitchFamily="34" charset="0"/>
            </a:rPr>
            <a:t>Enterobacter</a:t>
          </a:r>
          <a:r>
            <a:rPr lang="en-US" sz="1400" dirty="0">
              <a:latin typeface="Arial" pitchFamily="34" charset="0"/>
              <a:cs typeface="Arial" pitchFamily="34" charset="0"/>
            </a:rPr>
            <a:t> = 32</a:t>
          </a:r>
        </a:p>
      </dgm:t>
    </dgm:pt>
    <dgm:pt modelId="{97D03DE6-F9AE-49C8-8B58-8EB9000C7501}" type="parTrans" cxnId="{AD74E31C-BE92-4134-86EE-295B3307E9D7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43CB7356-F214-4BEE-944B-76BCE6AEEE7D}" type="sibTrans" cxnId="{AD74E31C-BE92-4134-86EE-295B3307E9D7}">
      <dgm:prSet custT="1"/>
      <dgm:spPr/>
    </dgm:pt>
    <dgm:pt modelId="{0AD71784-4879-4568-90BE-C22156B7DF89}">
      <dgm:prSet phldrT="[Text]" custT="1"/>
      <dgm:spPr/>
      <dgm:t>
        <a:bodyPr/>
        <a:lstStyle/>
        <a:p>
          <a:pPr algn="ctr"/>
          <a:r>
            <a:rPr lang="en-US" sz="1400" i="1" dirty="0">
              <a:latin typeface="Arial" pitchFamily="34" charset="0"/>
              <a:cs typeface="Arial" pitchFamily="34" charset="0"/>
            </a:rPr>
            <a:t>P. aeruginosa </a:t>
          </a:r>
          <a:r>
            <a:rPr lang="en-US" sz="1400" dirty="0">
              <a:latin typeface="Arial" pitchFamily="34" charset="0"/>
              <a:cs typeface="Arial" pitchFamily="34" charset="0"/>
            </a:rPr>
            <a:t>= 40</a:t>
          </a:r>
        </a:p>
      </dgm:t>
    </dgm:pt>
    <dgm:pt modelId="{A5B58C8F-519A-490E-941D-D5CCCE239E81}" type="parTrans" cxnId="{E2CB3400-29F8-4DC3-84AF-4E1D6827FFD7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C4D85EFF-9260-40DF-BC7C-F2BEB6CCD876}" type="sibTrans" cxnId="{E2CB3400-29F8-4DC3-84AF-4E1D6827FFD7}">
      <dgm:prSet custT="1"/>
      <dgm:spPr/>
    </dgm:pt>
    <dgm:pt modelId="{9703066E-CCB8-4C6B-A6B5-E28127244607}">
      <dgm:prSet custT="1"/>
      <dgm:spPr/>
      <dgm:t>
        <a:bodyPr bIns="0"/>
        <a:lstStyle/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CRO R = 5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(ICU = 3)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TZP I/R = 6</a:t>
          </a:r>
        </a:p>
      </dgm:t>
    </dgm:pt>
    <dgm:pt modelId="{9BD011A8-75DB-45B2-B212-45531930EBD3}" type="parTrans" cxnId="{FA93DC2F-FF89-4FB5-9C1E-C861C1E029E8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A6AA8502-EF9B-421C-8E76-2F25EE8AF6F6}" type="sibTrans" cxnId="{FA93DC2F-FF89-4FB5-9C1E-C861C1E029E8}">
      <dgm:prSet custT="1"/>
      <dgm:spPr>
        <a:noFill/>
        <a:ln>
          <a:noFill/>
        </a:ln>
      </dgm:spPr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25637EDE-990E-4A37-A256-E8B20D885013}">
      <dgm:prSet custT="1"/>
      <dgm:spPr/>
      <dgm:t>
        <a:bodyPr lIns="0" tIns="0" rIns="0" bIns="0" anchor="ctr" anchorCtr="0"/>
        <a:lstStyle/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CRO: 98.6%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TZP: 91.5%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p = 0.0179</a:t>
          </a:r>
        </a:p>
      </dgm:t>
    </dgm:pt>
    <dgm:pt modelId="{98B09F8A-8EC1-4F0B-BC3E-108F4E08C647}" type="parTrans" cxnId="{06916B65-9DF2-4D13-BB03-4A6DFD6921E6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17B07D9F-2FC9-41D6-9BB0-03DBDC28C827}" type="sibTrans" cxnId="{06916B65-9DF2-4D13-BB03-4A6DFD6921E6}">
      <dgm:prSet custT="1"/>
      <dgm:spPr>
        <a:noFill/>
        <a:ln>
          <a:noFill/>
        </a:ln>
      </dgm:spPr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D6201640-E94B-4B4D-831E-8A323E636A4A}">
      <dgm:prSet custT="1"/>
      <dgm:spPr/>
      <dgm:t>
        <a:bodyPr bIns="0"/>
        <a:lstStyle/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FEP I/R = 3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TZP R = 8 </a:t>
          </a:r>
        </a:p>
      </dgm:t>
    </dgm:pt>
    <dgm:pt modelId="{662118AA-AAC5-4CE9-AFFE-339B1D45E611}" type="parTrans" cxnId="{6AA71C41-E3AA-46D4-A7CC-8FB55C63A611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42F70F10-3EFB-41AD-9C4E-D6BABC7C9FDC}" type="sibTrans" cxnId="{6AA71C41-E3AA-46D4-A7CC-8FB55C63A611}">
      <dgm:prSet custT="1"/>
      <dgm:spPr>
        <a:noFill/>
        <a:ln>
          <a:noFill/>
        </a:ln>
      </dgm:spPr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5BE8DCFA-1BFD-45D3-B145-01857D5BF85E}">
      <dgm:prSet custT="1"/>
      <dgm:spPr/>
      <dgm:t>
        <a:bodyPr bIns="0"/>
        <a:lstStyle/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FEP: 91.9%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TZP: 78.4%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p = 0.1898</a:t>
          </a:r>
        </a:p>
      </dgm:t>
    </dgm:pt>
    <dgm:pt modelId="{E530336E-094B-44E2-BC05-6132C30B30E3}" type="parTrans" cxnId="{B35986F3-6279-4E10-A934-E5BC157EBE90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D515D58F-FB68-44E2-BED7-890727BA4DA5}" type="sibTrans" cxnId="{B35986F3-6279-4E10-A934-E5BC157EBE90}">
      <dgm:prSet custT="1"/>
      <dgm:spPr>
        <a:noFill/>
        <a:ln>
          <a:noFill/>
        </a:ln>
      </dgm:spPr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740B9C6C-8920-4C6F-BB24-1A3BCAD32246}">
      <dgm:prSet custT="1"/>
      <dgm:spPr/>
      <dgm:t>
        <a:bodyPr bIns="0"/>
        <a:lstStyle/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FEP  I/R = 7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TZP  I/R = 14</a:t>
          </a:r>
        </a:p>
      </dgm:t>
    </dgm:pt>
    <dgm:pt modelId="{F58E2E4D-3E86-47F5-A98E-166E3480ABD1}" type="parTrans" cxnId="{AF86F0DE-62DE-4ABB-ABEC-81A13709A252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BAB5AC34-725C-4ECE-913A-98E9E79BAD2B}" type="sibTrans" cxnId="{AF86F0DE-62DE-4ABB-ABEC-81A13709A252}">
      <dgm:prSet custT="1"/>
      <dgm:spPr>
        <a:noFill/>
        <a:ln>
          <a:noFill/>
        </a:ln>
      </dgm:spPr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B692001E-2CBF-4052-8075-10F8F6D21E03}">
      <dgm:prSet custT="1"/>
      <dgm:spPr/>
      <dgm:t>
        <a:bodyPr bIns="0"/>
        <a:lstStyle/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FEP: 82.5%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TZP: 60.0%</a:t>
          </a:r>
        </a:p>
        <a:p>
          <a:pPr algn="ctr">
            <a:spcAft>
              <a:spcPts val="0"/>
            </a:spcAft>
          </a:pPr>
          <a:r>
            <a:rPr lang="en-US" sz="1400" dirty="0">
              <a:latin typeface="Arial" pitchFamily="34" charset="0"/>
              <a:cs typeface="Arial" pitchFamily="34" charset="0"/>
            </a:rPr>
            <a:t>p = 0.0001</a:t>
          </a:r>
        </a:p>
      </dgm:t>
    </dgm:pt>
    <dgm:pt modelId="{667A71DB-BC23-475C-99EA-D7B62D698A19}" type="parTrans" cxnId="{5571F8E5-5DB6-4C09-A598-DF1691372841}">
      <dgm:prSet/>
      <dgm:spPr/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883C2AE4-6855-4469-B7EF-AEEB8602A3E0}" type="sibTrans" cxnId="{5571F8E5-5DB6-4C09-A598-DF1691372841}">
      <dgm:prSet custT="1"/>
      <dgm:spPr>
        <a:noFill/>
        <a:ln>
          <a:noFill/>
        </a:ln>
      </dgm:spPr>
      <dgm:t>
        <a:bodyPr/>
        <a:lstStyle/>
        <a:p>
          <a:pPr algn="ctr"/>
          <a:endParaRPr lang="en-US" sz="1400">
            <a:latin typeface="Arial" pitchFamily="34" charset="0"/>
            <a:cs typeface="Arial" pitchFamily="34" charset="0"/>
          </a:endParaRPr>
        </a:p>
      </dgm:t>
    </dgm:pt>
    <dgm:pt modelId="{F1FC8C6B-9841-4B44-8B6A-F2193C990FEF}" type="pres">
      <dgm:prSet presAssocID="{562A4FD6-0E19-4ACD-9DCF-11A4EBD92A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1C586FB-2084-F741-B3D2-998DE2610E55}" type="pres">
      <dgm:prSet presAssocID="{99D460E2-2FBA-4945-93FB-968F46D34AC9}" presName="hierRoot1" presStyleCnt="0">
        <dgm:presLayoutVars>
          <dgm:hierBranch val="init"/>
        </dgm:presLayoutVars>
      </dgm:prSet>
      <dgm:spPr/>
    </dgm:pt>
    <dgm:pt modelId="{5C2FDD37-B5DF-7945-B640-28C4D56C0727}" type="pres">
      <dgm:prSet presAssocID="{99D460E2-2FBA-4945-93FB-968F46D34AC9}" presName="rootComposite1" presStyleCnt="0"/>
      <dgm:spPr/>
    </dgm:pt>
    <dgm:pt modelId="{715987F1-28AF-F24D-9387-66FE4F2E8C39}" type="pres">
      <dgm:prSet presAssocID="{99D460E2-2FBA-4945-93FB-968F46D34A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B95A6-CFA1-7243-A08C-CF201124D5F4}" type="pres">
      <dgm:prSet presAssocID="{99D460E2-2FBA-4945-93FB-968F46D34AC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690F84B-1208-6846-95D6-6A1C168F0990}" type="pres">
      <dgm:prSet presAssocID="{99D460E2-2FBA-4945-93FB-968F46D34AC9}" presName="hierChild2" presStyleCnt="0"/>
      <dgm:spPr/>
    </dgm:pt>
    <dgm:pt modelId="{4E2AAEC5-6186-AF4C-89DA-86DEE7A8E0D5}" type="pres">
      <dgm:prSet presAssocID="{C1D5F7F2-0FEC-4961-927A-3ED6A294B8F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3DC7994-FC8C-3C45-8E88-F9ED8A4CC936}" type="pres">
      <dgm:prSet presAssocID="{14866560-163C-445D-88AF-27DE5EAD89D7}" presName="hierRoot2" presStyleCnt="0">
        <dgm:presLayoutVars>
          <dgm:hierBranch val="init"/>
        </dgm:presLayoutVars>
      </dgm:prSet>
      <dgm:spPr/>
    </dgm:pt>
    <dgm:pt modelId="{0AC868B7-7042-4C42-AE97-95B359C95E34}" type="pres">
      <dgm:prSet presAssocID="{14866560-163C-445D-88AF-27DE5EAD89D7}" presName="rootComposite" presStyleCnt="0"/>
      <dgm:spPr/>
    </dgm:pt>
    <dgm:pt modelId="{AC91BAB3-F7EA-004D-ABDF-2615FEDB15AC}" type="pres">
      <dgm:prSet presAssocID="{14866560-163C-445D-88AF-27DE5EAD89D7}" presName="rootText" presStyleLbl="node2" presStyleIdx="0" presStyleCnt="3" custLinFactNeighborX="-41503" custLinFactNeighborY="18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20DE4-FF71-804A-A08D-C7C975A9639C}" type="pres">
      <dgm:prSet presAssocID="{14866560-163C-445D-88AF-27DE5EAD89D7}" presName="rootConnector" presStyleLbl="node2" presStyleIdx="0" presStyleCnt="3"/>
      <dgm:spPr/>
      <dgm:t>
        <a:bodyPr/>
        <a:lstStyle/>
        <a:p>
          <a:endParaRPr lang="en-US"/>
        </a:p>
      </dgm:t>
    </dgm:pt>
    <dgm:pt modelId="{BC15F063-88E9-B04A-AE84-D44B8CBE919F}" type="pres">
      <dgm:prSet presAssocID="{14866560-163C-445D-88AF-27DE5EAD89D7}" presName="hierChild4" presStyleCnt="0"/>
      <dgm:spPr/>
    </dgm:pt>
    <dgm:pt modelId="{AD90AC36-2BFF-C448-8888-1BC71CA6788B}" type="pres">
      <dgm:prSet presAssocID="{9BD011A8-75DB-45B2-B212-45531930EBD3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6666879-7B4D-3C4D-BE21-6606F6C8E1EF}" type="pres">
      <dgm:prSet presAssocID="{9703066E-CCB8-4C6B-A6B5-E28127244607}" presName="hierRoot2" presStyleCnt="0">
        <dgm:presLayoutVars>
          <dgm:hierBranch val="init"/>
        </dgm:presLayoutVars>
      </dgm:prSet>
      <dgm:spPr/>
    </dgm:pt>
    <dgm:pt modelId="{7633B664-04C8-B349-8C8B-6E33E4CE320E}" type="pres">
      <dgm:prSet presAssocID="{9703066E-CCB8-4C6B-A6B5-E28127244607}" presName="rootComposite" presStyleCnt="0"/>
      <dgm:spPr/>
    </dgm:pt>
    <dgm:pt modelId="{76A8AD0D-6954-1C4C-A719-06C3F8053151}" type="pres">
      <dgm:prSet presAssocID="{9703066E-CCB8-4C6B-A6B5-E28127244607}" presName="rootText" presStyleLbl="node3" presStyleIdx="0" presStyleCnt="3" custLinFactNeighborX="-41503" custLinFactNeighborY="-4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BCC4BB-9AE1-8141-ABCF-BA356879BF74}" type="pres">
      <dgm:prSet presAssocID="{9703066E-CCB8-4C6B-A6B5-E28127244607}" presName="rootConnector" presStyleLbl="node3" presStyleIdx="0" presStyleCnt="3"/>
      <dgm:spPr/>
      <dgm:t>
        <a:bodyPr/>
        <a:lstStyle/>
        <a:p>
          <a:endParaRPr lang="en-US"/>
        </a:p>
      </dgm:t>
    </dgm:pt>
    <dgm:pt modelId="{823C74AB-D179-4F46-BB0D-41FA1507893E}" type="pres">
      <dgm:prSet presAssocID="{9703066E-CCB8-4C6B-A6B5-E28127244607}" presName="hierChild4" presStyleCnt="0"/>
      <dgm:spPr/>
    </dgm:pt>
    <dgm:pt modelId="{C5BC2A25-E21C-6C4B-B0D0-AD04C2E20FDA}" type="pres">
      <dgm:prSet presAssocID="{98B09F8A-8EC1-4F0B-BC3E-108F4E08C647}" presName="Name37" presStyleLbl="parChTrans1D4" presStyleIdx="0" presStyleCnt="3"/>
      <dgm:spPr/>
      <dgm:t>
        <a:bodyPr/>
        <a:lstStyle/>
        <a:p>
          <a:endParaRPr lang="en-US"/>
        </a:p>
      </dgm:t>
    </dgm:pt>
    <dgm:pt modelId="{2C6A7706-5910-A148-BA51-1109106226E6}" type="pres">
      <dgm:prSet presAssocID="{25637EDE-990E-4A37-A256-E8B20D885013}" presName="hierRoot2" presStyleCnt="0">
        <dgm:presLayoutVars>
          <dgm:hierBranch val="init"/>
        </dgm:presLayoutVars>
      </dgm:prSet>
      <dgm:spPr/>
    </dgm:pt>
    <dgm:pt modelId="{C3464D26-EB6C-8644-B165-299E37F2F481}" type="pres">
      <dgm:prSet presAssocID="{25637EDE-990E-4A37-A256-E8B20D885013}" presName="rootComposite" presStyleCnt="0"/>
      <dgm:spPr/>
    </dgm:pt>
    <dgm:pt modelId="{6E919391-4EA5-FC48-8B6D-533AAA2E711E}" type="pres">
      <dgm:prSet presAssocID="{25637EDE-990E-4A37-A256-E8B20D885013}" presName="rootText" presStyleLbl="node4" presStyleIdx="0" presStyleCnt="3" custLinFactNeighborX="-47729" custLinFactNeighborY="-6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D5E420-5971-1E44-AB21-3F7735135332}" type="pres">
      <dgm:prSet presAssocID="{25637EDE-990E-4A37-A256-E8B20D885013}" presName="rootConnector" presStyleLbl="node4" presStyleIdx="0" presStyleCnt="3"/>
      <dgm:spPr/>
      <dgm:t>
        <a:bodyPr/>
        <a:lstStyle/>
        <a:p>
          <a:endParaRPr lang="en-US"/>
        </a:p>
      </dgm:t>
    </dgm:pt>
    <dgm:pt modelId="{32D8D459-513B-0646-B5B3-9C5DB1DDAD77}" type="pres">
      <dgm:prSet presAssocID="{25637EDE-990E-4A37-A256-E8B20D885013}" presName="hierChild4" presStyleCnt="0"/>
      <dgm:spPr/>
    </dgm:pt>
    <dgm:pt modelId="{3C02A7C3-91BF-814D-B252-37B7DA1F3C24}" type="pres">
      <dgm:prSet presAssocID="{25637EDE-990E-4A37-A256-E8B20D885013}" presName="hierChild5" presStyleCnt="0"/>
      <dgm:spPr/>
    </dgm:pt>
    <dgm:pt modelId="{62B5A388-78FA-DA46-A0D5-3395DDC51324}" type="pres">
      <dgm:prSet presAssocID="{9703066E-CCB8-4C6B-A6B5-E28127244607}" presName="hierChild5" presStyleCnt="0"/>
      <dgm:spPr/>
    </dgm:pt>
    <dgm:pt modelId="{0AB39700-4331-ED43-9632-E4BE2F0AD898}" type="pres">
      <dgm:prSet presAssocID="{14866560-163C-445D-88AF-27DE5EAD89D7}" presName="hierChild5" presStyleCnt="0"/>
      <dgm:spPr/>
    </dgm:pt>
    <dgm:pt modelId="{1886E066-C0F7-994A-BACC-EA2D25EF7EEC}" type="pres">
      <dgm:prSet presAssocID="{97D03DE6-F9AE-49C8-8B58-8EB9000C750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1EE4D89-3B24-E841-9438-F147DF6CCE2F}" type="pres">
      <dgm:prSet presAssocID="{0E0B451F-ACB8-4E37-B481-793FE4964274}" presName="hierRoot2" presStyleCnt="0">
        <dgm:presLayoutVars>
          <dgm:hierBranch val="init"/>
        </dgm:presLayoutVars>
      </dgm:prSet>
      <dgm:spPr/>
    </dgm:pt>
    <dgm:pt modelId="{0FE3996D-B26F-244C-B97F-A6872687CFBD}" type="pres">
      <dgm:prSet presAssocID="{0E0B451F-ACB8-4E37-B481-793FE4964274}" presName="rootComposite" presStyleCnt="0"/>
      <dgm:spPr/>
    </dgm:pt>
    <dgm:pt modelId="{A06F90C9-2FA2-C44D-B752-D5CA835DCD9D}" type="pres">
      <dgm:prSet presAssocID="{0E0B451F-ACB8-4E37-B481-793FE496427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D0D1A3-D698-8F43-BC0A-1C33D421799B}" type="pres">
      <dgm:prSet presAssocID="{0E0B451F-ACB8-4E37-B481-793FE4964274}" presName="rootConnector" presStyleLbl="node2" presStyleIdx="1" presStyleCnt="3"/>
      <dgm:spPr/>
      <dgm:t>
        <a:bodyPr/>
        <a:lstStyle/>
        <a:p>
          <a:endParaRPr lang="en-US"/>
        </a:p>
      </dgm:t>
    </dgm:pt>
    <dgm:pt modelId="{B2959743-A89B-784B-9FDF-E30B018C7463}" type="pres">
      <dgm:prSet presAssocID="{0E0B451F-ACB8-4E37-B481-793FE4964274}" presName="hierChild4" presStyleCnt="0"/>
      <dgm:spPr/>
    </dgm:pt>
    <dgm:pt modelId="{2C092C75-39EA-A14E-A70C-E64D5265C9CD}" type="pres">
      <dgm:prSet presAssocID="{662118AA-AAC5-4CE9-AFFE-339B1D45E611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8F6F844-2EC0-124B-8DFA-047DABB00C63}" type="pres">
      <dgm:prSet presAssocID="{D6201640-E94B-4B4D-831E-8A323E636A4A}" presName="hierRoot2" presStyleCnt="0">
        <dgm:presLayoutVars>
          <dgm:hierBranch val="init"/>
        </dgm:presLayoutVars>
      </dgm:prSet>
      <dgm:spPr/>
    </dgm:pt>
    <dgm:pt modelId="{8E3B7B1D-AF31-6949-B9D0-2804A440EC2A}" type="pres">
      <dgm:prSet presAssocID="{D6201640-E94B-4B4D-831E-8A323E636A4A}" presName="rootComposite" presStyleCnt="0"/>
      <dgm:spPr/>
    </dgm:pt>
    <dgm:pt modelId="{C7436005-79F7-5B4F-B088-E7689D6592D3}" type="pres">
      <dgm:prSet presAssocID="{D6201640-E94B-4B4D-831E-8A323E636A4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0FECE0-B615-D949-8BAA-1703AE803E5C}" type="pres">
      <dgm:prSet presAssocID="{D6201640-E94B-4B4D-831E-8A323E636A4A}" presName="rootConnector" presStyleLbl="node3" presStyleIdx="1" presStyleCnt="3"/>
      <dgm:spPr/>
      <dgm:t>
        <a:bodyPr/>
        <a:lstStyle/>
        <a:p>
          <a:endParaRPr lang="en-US"/>
        </a:p>
      </dgm:t>
    </dgm:pt>
    <dgm:pt modelId="{EAD53A59-CDDE-6444-A48E-67B1945E36EB}" type="pres">
      <dgm:prSet presAssocID="{D6201640-E94B-4B4D-831E-8A323E636A4A}" presName="hierChild4" presStyleCnt="0"/>
      <dgm:spPr/>
    </dgm:pt>
    <dgm:pt modelId="{4896FD05-5B42-3A49-A3A6-76D7D222B18B}" type="pres">
      <dgm:prSet presAssocID="{E530336E-094B-44E2-BC05-6132C30B30E3}" presName="Name37" presStyleLbl="parChTrans1D4" presStyleIdx="1" presStyleCnt="3"/>
      <dgm:spPr/>
      <dgm:t>
        <a:bodyPr/>
        <a:lstStyle/>
        <a:p>
          <a:endParaRPr lang="en-US"/>
        </a:p>
      </dgm:t>
    </dgm:pt>
    <dgm:pt modelId="{C1EBCC0D-07CC-2A49-9562-59232590D19D}" type="pres">
      <dgm:prSet presAssocID="{5BE8DCFA-1BFD-45D3-B145-01857D5BF85E}" presName="hierRoot2" presStyleCnt="0">
        <dgm:presLayoutVars>
          <dgm:hierBranch val="init"/>
        </dgm:presLayoutVars>
      </dgm:prSet>
      <dgm:spPr/>
    </dgm:pt>
    <dgm:pt modelId="{5A5D7919-286A-9447-B7EB-FE42BB9C2A02}" type="pres">
      <dgm:prSet presAssocID="{5BE8DCFA-1BFD-45D3-B145-01857D5BF85E}" presName="rootComposite" presStyleCnt="0"/>
      <dgm:spPr/>
    </dgm:pt>
    <dgm:pt modelId="{1C87F6FE-B60F-4049-9712-887211D5CC77}" type="pres">
      <dgm:prSet presAssocID="{5BE8DCFA-1BFD-45D3-B145-01857D5BF85E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4E600C-E9EF-BF4A-8FC7-6A0370DD5A8D}" type="pres">
      <dgm:prSet presAssocID="{5BE8DCFA-1BFD-45D3-B145-01857D5BF85E}" presName="rootConnector" presStyleLbl="node4" presStyleIdx="1" presStyleCnt="3"/>
      <dgm:spPr/>
      <dgm:t>
        <a:bodyPr/>
        <a:lstStyle/>
        <a:p>
          <a:endParaRPr lang="en-US"/>
        </a:p>
      </dgm:t>
    </dgm:pt>
    <dgm:pt modelId="{72FAFDA1-F2DF-F64E-8C69-1DEC9D72A145}" type="pres">
      <dgm:prSet presAssocID="{5BE8DCFA-1BFD-45D3-B145-01857D5BF85E}" presName="hierChild4" presStyleCnt="0"/>
      <dgm:spPr/>
    </dgm:pt>
    <dgm:pt modelId="{2D5E2030-EFC2-7D45-B361-856AEDD76411}" type="pres">
      <dgm:prSet presAssocID="{5BE8DCFA-1BFD-45D3-B145-01857D5BF85E}" presName="hierChild5" presStyleCnt="0"/>
      <dgm:spPr/>
    </dgm:pt>
    <dgm:pt modelId="{3057B655-8808-D04F-A2DB-AA815F2EB164}" type="pres">
      <dgm:prSet presAssocID="{D6201640-E94B-4B4D-831E-8A323E636A4A}" presName="hierChild5" presStyleCnt="0"/>
      <dgm:spPr/>
    </dgm:pt>
    <dgm:pt modelId="{081297A8-DFF3-6A4F-AE7B-175633CC00BE}" type="pres">
      <dgm:prSet presAssocID="{0E0B451F-ACB8-4E37-B481-793FE4964274}" presName="hierChild5" presStyleCnt="0"/>
      <dgm:spPr/>
    </dgm:pt>
    <dgm:pt modelId="{24BA0855-91B3-9046-A96F-CB77FE02AFAC}" type="pres">
      <dgm:prSet presAssocID="{A5B58C8F-519A-490E-941D-D5CCCE239E8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6A68FDD-E88F-AF4B-B186-6AB80ABBC683}" type="pres">
      <dgm:prSet presAssocID="{0AD71784-4879-4568-90BE-C22156B7DF89}" presName="hierRoot2" presStyleCnt="0">
        <dgm:presLayoutVars>
          <dgm:hierBranch val="init"/>
        </dgm:presLayoutVars>
      </dgm:prSet>
      <dgm:spPr/>
    </dgm:pt>
    <dgm:pt modelId="{8E7E3437-A146-1944-B67C-DEEA48B8DC37}" type="pres">
      <dgm:prSet presAssocID="{0AD71784-4879-4568-90BE-C22156B7DF89}" presName="rootComposite" presStyleCnt="0"/>
      <dgm:spPr/>
    </dgm:pt>
    <dgm:pt modelId="{4E2CE17F-3015-2444-BD32-AAD055BFE48E}" type="pres">
      <dgm:prSet presAssocID="{0AD71784-4879-4568-90BE-C22156B7DF8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C73C07-F7A1-1641-B74D-5A8B26FC8957}" type="pres">
      <dgm:prSet presAssocID="{0AD71784-4879-4568-90BE-C22156B7DF89}" presName="rootConnector" presStyleLbl="node2" presStyleIdx="2" presStyleCnt="3"/>
      <dgm:spPr/>
      <dgm:t>
        <a:bodyPr/>
        <a:lstStyle/>
        <a:p>
          <a:endParaRPr lang="en-US"/>
        </a:p>
      </dgm:t>
    </dgm:pt>
    <dgm:pt modelId="{BEA7EEC9-0EF5-EC4D-ACBE-732E86B1664F}" type="pres">
      <dgm:prSet presAssocID="{0AD71784-4879-4568-90BE-C22156B7DF89}" presName="hierChild4" presStyleCnt="0"/>
      <dgm:spPr/>
    </dgm:pt>
    <dgm:pt modelId="{929E9E69-2AE1-B840-A44B-6F0B696CBA06}" type="pres">
      <dgm:prSet presAssocID="{F58E2E4D-3E86-47F5-A98E-166E3480ABD1}" presName="Name37" presStyleLbl="parChTrans1D3" presStyleIdx="2" presStyleCnt="3"/>
      <dgm:spPr/>
      <dgm:t>
        <a:bodyPr/>
        <a:lstStyle/>
        <a:p>
          <a:endParaRPr lang="en-US"/>
        </a:p>
      </dgm:t>
    </dgm:pt>
    <dgm:pt modelId="{545DD2F6-7902-3940-8218-ED6B93C36A09}" type="pres">
      <dgm:prSet presAssocID="{740B9C6C-8920-4C6F-BB24-1A3BCAD32246}" presName="hierRoot2" presStyleCnt="0">
        <dgm:presLayoutVars>
          <dgm:hierBranch val="init"/>
        </dgm:presLayoutVars>
      </dgm:prSet>
      <dgm:spPr/>
    </dgm:pt>
    <dgm:pt modelId="{E3FCB2B9-BD9B-8845-A9C2-6DB8DA116177}" type="pres">
      <dgm:prSet presAssocID="{740B9C6C-8920-4C6F-BB24-1A3BCAD32246}" presName="rootComposite" presStyleCnt="0"/>
      <dgm:spPr/>
    </dgm:pt>
    <dgm:pt modelId="{27E4396F-E082-A246-8DB1-2F05362F045B}" type="pres">
      <dgm:prSet presAssocID="{740B9C6C-8920-4C6F-BB24-1A3BCAD32246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F697AD-517C-E045-86DC-D2DDDB27B869}" type="pres">
      <dgm:prSet presAssocID="{740B9C6C-8920-4C6F-BB24-1A3BCAD32246}" presName="rootConnector" presStyleLbl="node3" presStyleIdx="2" presStyleCnt="3"/>
      <dgm:spPr/>
      <dgm:t>
        <a:bodyPr/>
        <a:lstStyle/>
        <a:p>
          <a:endParaRPr lang="en-US"/>
        </a:p>
      </dgm:t>
    </dgm:pt>
    <dgm:pt modelId="{CC4E2588-25EF-CD4B-9C5B-3DDD2F905CD7}" type="pres">
      <dgm:prSet presAssocID="{740B9C6C-8920-4C6F-BB24-1A3BCAD32246}" presName="hierChild4" presStyleCnt="0"/>
      <dgm:spPr/>
    </dgm:pt>
    <dgm:pt modelId="{03177C9D-0683-5B4E-B5BA-DDF45B31521A}" type="pres">
      <dgm:prSet presAssocID="{667A71DB-BC23-475C-99EA-D7B62D698A19}" presName="Name37" presStyleLbl="parChTrans1D4" presStyleIdx="2" presStyleCnt="3"/>
      <dgm:spPr/>
      <dgm:t>
        <a:bodyPr/>
        <a:lstStyle/>
        <a:p>
          <a:endParaRPr lang="en-US"/>
        </a:p>
      </dgm:t>
    </dgm:pt>
    <dgm:pt modelId="{E778A673-3896-F344-B5D0-66F0200BBDF1}" type="pres">
      <dgm:prSet presAssocID="{B692001E-2CBF-4052-8075-10F8F6D21E03}" presName="hierRoot2" presStyleCnt="0">
        <dgm:presLayoutVars>
          <dgm:hierBranch val="init"/>
        </dgm:presLayoutVars>
      </dgm:prSet>
      <dgm:spPr/>
    </dgm:pt>
    <dgm:pt modelId="{CE532711-2421-D743-B235-00BF2C5DBEB9}" type="pres">
      <dgm:prSet presAssocID="{B692001E-2CBF-4052-8075-10F8F6D21E03}" presName="rootComposite" presStyleCnt="0"/>
      <dgm:spPr/>
    </dgm:pt>
    <dgm:pt modelId="{52ACE992-E97E-1E46-A5F2-E723B652BA5E}" type="pres">
      <dgm:prSet presAssocID="{B692001E-2CBF-4052-8075-10F8F6D21E03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2021CA-0799-1A47-AB74-7B0FD06745B7}" type="pres">
      <dgm:prSet presAssocID="{B692001E-2CBF-4052-8075-10F8F6D21E03}" presName="rootConnector" presStyleLbl="node4" presStyleIdx="2" presStyleCnt="3"/>
      <dgm:spPr/>
      <dgm:t>
        <a:bodyPr/>
        <a:lstStyle/>
        <a:p>
          <a:endParaRPr lang="en-US"/>
        </a:p>
      </dgm:t>
    </dgm:pt>
    <dgm:pt modelId="{3FC09FE0-AA42-C542-BF66-BD3E2F864058}" type="pres">
      <dgm:prSet presAssocID="{B692001E-2CBF-4052-8075-10F8F6D21E03}" presName="hierChild4" presStyleCnt="0"/>
      <dgm:spPr/>
    </dgm:pt>
    <dgm:pt modelId="{9E7E83E5-58F0-5A43-8FE8-68FBE3FD8B6D}" type="pres">
      <dgm:prSet presAssocID="{B692001E-2CBF-4052-8075-10F8F6D21E03}" presName="hierChild5" presStyleCnt="0"/>
      <dgm:spPr/>
    </dgm:pt>
    <dgm:pt modelId="{E82924EC-4E23-FB41-972C-0737873701BC}" type="pres">
      <dgm:prSet presAssocID="{740B9C6C-8920-4C6F-BB24-1A3BCAD32246}" presName="hierChild5" presStyleCnt="0"/>
      <dgm:spPr/>
    </dgm:pt>
    <dgm:pt modelId="{17C54A39-1901-694A-B0EE-09DE3C3D5446}" type="pres">
      <dgm:prSet presAssocID="{0AD71784-4879-4568-90BE-C22156B7DF89}" presName="hierChild5" presStyleCnt="0"/>
      <dgm:spPr/>
    </dgm:pt>
    <dgm:pt modelId="{FFDA795A-6F06-3043-91E2-AE0C24415CA9}" type="pres">
      <dgm:prSet presAssocID="{99D460E2-2FBA-4945-93FB-968F46D34AC9}" presName="hierChild3" presStyleCnt="0"/>
      <dgm:spPr/>
    </dgm:pt>
  </dgm:ptLst>
  <dgm:cxnLst>
    <dgm:cxn modelId="{6C402821-B239-3B4B-AD90-62C9A0E321DB}" type="presOf" srcId="{B692001E-2CBF-4052-8075-10F8F6D21E03}" destId="{52ACE992-E97E-1E46-A5F2-E723B652BA5E}" srcOrd="0" destOrd="0" presId="urn:microsoft.com/office/officeart/2005/8/layout/orgChart1"/>
    <dgm:cxn modelId="{2FD14174-2DBD-D94F-A4F6-2E4CB58B489F}" type="presOf" srcId="{740B9C6C-8920-4C6F-BB24-1A3BCAD32246}" destId="{27E4396F-E082-A246-8DB1-2F05362F045B}" srcOrd="0" destOrd="0" presId="urn:microsoft.com/office/officeart/2005/8/layout/orgChart1"/>
    <dgm:cxn modelId="{3ACAF66B-390C-E746-88F5-0FC0525F2DE1}" type="presOf" srcId="{0AD71784-4879-4568-90BE-C22156B7DF89}" destId="{07C73C07-F7A1-1641-B74D-5A8B26FC8957}" srcOrd="1" destOrd="0" presId="urn:microsoft.com/office/officeart/2005/8/layout/orgChart1"/>
    <dgm:cxn modelId="{A0D67085-50FF-4342-8E20-7FE75D174781}" type="presOf" srcId="{562A4FD6-0E19-4ACD-9DCF-11A4EBD92A04}" destId="{F1FC8C6B-9841-4B44-8B6A-F2193C990FEF}" srcOrd="0" destOrd="0" presId="urn:microsoft.com/office/officeart/2005/8/layout/orgChart1"/>
    <dgm:cxn modelId="{E2CB3400-29F8-4DC3-84AF-4E1D6827FFD7}" srcId="{99D460E2-2FBA-4945-93FB-968F46D34AC9}" destId="{0AD71784-4879-4568-90BE-C22156B7DF89}" srcOrd="2" destOrd="0" parTransId="{A5B58C8F-519A-490E-941D-D5CCCE239E81}" sibTransId="{C4D85EFF-9260-40DF-BC7C-F2BEB6CCD876}"/>
    <dgm:cxn modelId="{AD74E31C-BE92-4134-86EE-295B3307E9D7}" srcId="{99D460E2-2FBA-4945-93FB-968F46D34AC9}" destId="{0E0B451F-ACB8-4E37-B481-793FE4964274}" srcOrd="1" destOrd="0" parTransId="{97D03DE6-F9AE-49C8-8B58-8EB9000C7501}" sibTransId="{43CB7356-F214-4BEE-944B-76BCE6AEEE7D}"/>
    <dgm:cxn modelId="{8C206F8C-8A13-0D4F-B38E-F424D9AB578E}" type="presOf" srcId="{99D460E2-2FBA-4945-93FB-968F46D34AC9}" destId="{6DFB95A6-CFA1-7243-A08C-CF201124D5F4}" srcOrd="1" destOrd="0" presId="urn:microsoft.com/office/officeart/2005/8/layout/orgChart1"/>
    <dgm:cxn modelId="{7D74725E-B5C8-8347-88E2-6544D314A561}" type="presOf" srcId="{740B9C6C-8920-4C6F-BB24-1A3BCAD32246}" destId="{99F697AD-517C-E045-86DC-D2DDDB27B869}" srcOrd="1" destOrd="0" presId="urn:microsoft.com/office/officeart/2005/8/layout/orgChart1"/>
    <dgm:cxn modelId="{638D176F-EFF3-8C42-B442-9C5F5B8BFFDF}" type="presOf" srcId="{A5B58C8F-519A-490E-941D-D5CCCE239E81}" destId="{24BA0855-91B3-9046-A96F-CB77FE02AFAC}" srcOrd="0" destOrd="0" presId="urn:microsoft.com/office/officeart/2005/8/layout/orgChart1"/>
    <dgm:cxn modelId="{B22A1D07-A605-FD4A-A60C-8CE705F8D031}" type="presOf" srcId="{E530336E-094B-44E2-BC05-6132C30B30E3}" destId="{4896FD05-5B42-3A49-A3A6-76D7D222B18B}" srcOrd="0" destOrd="0" presId="urn:microsoft.com/office/officeart/2005/8/layout/orgChart1"/>
    <dgm:cxn modelId="{525B743E-ABB6-4AE9-AC84-AE575A78087D}" srcId="{99D460E2-2FBA-4945-93FB-968F46D34AC9}" destId="{14866560-163C-445D-88AF-27DE5EAD89D7}" srcOrd="0" destOrd="0" parTransId="{C1D5F7F2-0FEC-4961-927A-3ED6A294B8FF}" sibTransId="{0CEAA661-251F-4758-B3D8-6EB4870A2EF9}"/>
    <dgm:cxn modelId="{06916B65-9DF2-4D13-BB03-4A6DFD6921E6}" srcId="{9703066E-CCB8-4C6B-A6B5-E28127244607}" destId="{25637EDE-990E-4A37-A256-E8B20D885013}" srcOrd="0" destOrd="0" parTransId="{98B09F8A-8EC1-4F0B-BC3E-108F4E08C647}" sibTransId="{17B07D9F-2FC9-41D6-9BB0-03DBDC28C827}"/>
    <dgm:cxn modelId="{D9FD9A13-12D4-0B47-8936-5EFCB010B61D}" type="presOf" srcId="{B692001E-2CBF-4052-8075-10F8F6D21E03}" destId="{182021CA-0799-1A47-AB74-7B0FD06745B7}" srcOrd="1" destOrd="0" presId="urn:microsoft.com/office/officeart/2005/8/layout/orgChart1"/>
    <dgm:cxn modelId="{FC9DE5EF-35A6-9644-BEED-2846BB782D1A}" type="presOf" srcId="{25637EDE-990E-4A37-A256-E8B20D885013}" destId="{6E919391-4EA5-FC48-8B6D-533AAA2E711E}" srcOrd="0" destOrd="0" presId="urn:microsoft.com/office/officeart/2005/8/layout/orgChart1"/>
    <dgm:cxn modelId="{26B4533F-A7CC-6441-97DA-3F633ECCA39C}" type="presOf" srcId="{5BE8DCFA-1BFD-45D3-B145-01857D5BF85E}" destId="{1C87F6FE-B60F-4049-9712-887211D5CC77}" srcOrd="0" destOrd="0" presId="urn:microsoft.com/office/officeart/2005/8/layout/orgChart1"/>
    <dgm:cxn modelId="{2D742683-6D3F-E747-8B87-7287572BC75E}" type="presOf" srcId="{662118AA-AAC5-4CE9-AFFE-339B1D45E611}" destId="{2C092C75-39EA-A14E-A70C-E64D5265C9CD}" srcOrd="0" destOrd="0" presId="urn:microsoft.com/office/officeart/2005/8/layout/orgChart1"/>
    <dgm:cxn modelId="{D4EA5F48-D84B-C24F-B995-708CADF1F6B1}" type="presOf" srcId="{9703066E-CCB8-4C6B-A6B5-E28127244607}" destId="{76A8AD0D-6954-1C4C-A719-06C3F8053151}" srcOrd="0" destOrd="0" presId="urn:microsoft.com/office/officeart/2005/8/layout/orgChart1"/>
    <dgm:cxn modelId="{AF86F0DE-62DE-4ABB-ABEC-81A13709A252}" srcId="{0AD71784-4879-4568-90BE-C22156B7DF89}" destId="{740B9C6C-8920-4C6F-BB24-1A3BCAD32246}" srcOrd="0" destOrd="0" parTransId="{F58E2E4D-3E86-47F5-A98E-166E3480ABD1}" sibTransId="{BAB5AC34-725C-4ECE-913A-98E9E79BAD2B}"/>
    <dgm:cxn modelId="{6AA71C41-E3AA-46D4-A7CC-8FB55C63A611}" srcId="{0E0B451F-ACB8-4E37-B481-793FE4964274}" destId="{D6201640-E94B-4B4D-831E-8A323E636A4A}" srcOrd="0" destOrd="0" parTransId="{662118AA-AAC5-4CE9-AFFE-339B1D45E611}" sibTransId="{42F70F10-3EFB-41AD-9C4E-D6BABC7C9FDC}"/>
    <dgm:cxn modelId="{6CB91F38-E8D6-D843-A2D8-E1AF1ABE5EC9}" type="presOf" srcId="{5BE8DCFA-1BFD-45D3-B145-01857D5BF85E}" destId="{A44E600C-E9EF-BF4A-8FC7-6A0370DD5A8D}" srcOrd="1" destOrd="0" presId="urn:microsoft.com/office/officeart/2005/8/layout/orgChart1"/>
    <dgm:cxn modelId="{71212E98-2586-6C45-974E-CA22B1524C0F}" type="presOf" srcId="{0E0B451F-ACB8-4E37-B481-793FE4964274}" destId="{A06F90C9-2FA2-C44D-B752-D5CA835DCD9D}" srcOrd="0" destOrd="0" presId="urn:microsoft.com/office/officeart/2005/8/layout/orgChart1"/>
    <dgm:cxn modelId="{ADDF9672-B0E5-1B40-81E3-0F1BF7CF1753}" type="presOf" srcId="{D6201640-E94B-4B4D-831E-8A323E636A4A}" destId="{260FECE0-B615-D949-8BAA-1703AE803E5C}" srcOrd="1" destOrd="0" presId="urn:microsoft.com/office/officeart/2005/8/layout/orgChart1"/>
    <dgm:cxn modelId="{E5301F90-04B5-4325-AB6F-E095B40A2ACB}" srcId="{562A4FD6-0E19-4ACD-9DCF-11A4EBD92A04}" destId="{99D460E2-2FBA-4945-93FB-968F46D34AC9}" srcOrd="0" destOrd="0" parTransId="{10816687-1724-4413-AD36-34973A4B5A3D}" sibTransId="{BC6A8A87-8832-4925-9FED-292119B74A89}"/>
    <dgm:cxn modelId="{4F9A22A4-2C0D-DA40-BF1F-293B0C9CA244}" type="presOf" srcId="{14866560-163C-445D-88AF-27DE5EAD89D7}" destId="{AC91BAB3-F7EA-004D-ABDF-2615FEDB15AC}" srcOrd="0" destOrd="0" presId="urn:microsoft.com/office/officeart/2005/8/layout/orgChart1"/>
    <dgm:cxn modelId="{55E47180-F55D-3347-8A04-EA9DABB49F36}" type="presOf" srcId="{0E0B451F-ACB8-4E37-B481-793FE4964274}" destId="{E7D0D1A3-D698-8F43-BC0A-1C33D421799B}" srcOrd="1" destOrd="0" presId="urn:microsoft.com/office/officeart/2005/8/layout/orgChart1"/>
    <dgm:cxn modelId="{5571F8E5-5DB6-4C09-A598-DF1691372841}" srcId="{740B9C6C-8920-4C6F-BB24-1A3BCAD32246}" destId="{B692001E-2CBF-4052-8075-10F8F6D21E03}" srcOrd="0" destOrd="0" parTransId="{667A71DB-BC23-475C-99EA-D7B62D698A19}" sibTransId="{883C2AE4-6855-4469-B7EF-AEEB8602A3E0}"/>
    <dgm:cxn modelId="{28AB7BBF-17E8-3E4D-BE53-7E908B912999}" type="presOf" srcId="{14866560-163C-445D-88AF-27DE5EAD89D7}" destId="{9A420DE4-FF71-804A-A08D-C7C975A9639C}" srcOrd="1" destOrd="0" presId="urn:microsoft.com/office/officeart/2005/8/layout/orgChart1"/>
    <dgm:cxn modelId="{2210F325-D962-1145-9738-F0CCC458BE65}" type="presOf" srcId="{667A71DB-BC23-475C-99EA-D7B62D698A19}" destId="{03177C9D-0683-5B4E-B5BA-DDF45B31521A}" srcOrd="0" destOrd="0" presId="urn:microsoft.com/office/officeart/2005/8/layout/orgChart1"/>
    <dgm:cxn modelId="{CA881BBF-A079-504E-AC68-1A030D3DAC91}" type="presOf" srcId="{97D03DE6-F9AE-49C8-8B58-8EB9000C7501}" destId="{1886E066-C0F7-994A-BACC-EA2D25EF7EEC}" srcOrd="0" destOrd="0" presId="urn:microsoft.com/office/officeart/2005/8/layout/orgChart1"/>
    <dgm:cxn modelId="{42743D05-6E18-394F-B16F-2ADC650FF8D5}" type="presOf" srcId="{C1D5F7F2-0FEC-4961-927A-3ED6A294B8FF}" destId="{4E2AAEC5-6186-AF4C-89DA-86DEE7A8E0D5}" srcOrd="0" destOrd="0" presId="urn:microsoft.com/office/officeart/2005/8/layout/orgChart1"/>
    <dgm:cxn modelId="{E6E526E2-D47E-0F4B-93A8-E825BB73E14B}" type="presOf" srcId="{99D460E2-2FBA-4945-93FB-968F46D34AC9}" destId="{715987F1-28AF-F24D-9387-66FE4F2E8C39}" srcOrd="0" destOrd="0" presId="urn:microsoft.com/office/officeart/2005/8/layout/orgChart1"/>
    <dgm:cxn modelId="{FE8ECD21-0100-ED4C-8FD8-BEA71BE40E36}" type="presOf" srcId="{F58E2E4D-3E86-47F5-A98E-166E3480ABD1}" destId="{929E9E69-2AE1-B840-A44B-6F0B696CBA06}" srcOrd="0" destOrd="0" presId="urn:microsoft.com/office/officeart/2005/8/layout/orgChart1"/>
    <dgm:cxn modelId="{B35986F3-6279-4E10-A934-E5BC157EBE90}" srcId="{D6201640-E94B-4B4D-831E-8A323E636A4A}" destId="{5BE8DCFA-1BFD-45D3-B145-01857D5BF85E}" srcOrd="0" destOrd="0" parTransId="{E530336E-094B-44E2-BC05-6132C30B30E3}" sibTransId="{D515D58F-FB68-44E2-BED7-890727BA4DA5}"/>
    <dgm:cxn modelId="{504DF364-9CD6-FC48-ADDF-4DF9F5A57B25}" type="presOf" srcId="{9703066E-CCB8-4C6B-A6B5-E28127244607}" destId="{7ABCC4BB-9AE1-8141-ABCF-BA356879BF74}" srcOrd="1" destOrd="0" presId="urn:microsoft.com/office/officeart/2005/8/layout/orgChart1"/>
    <dgm:cxn modelId="{CF940267-7C73-2A41-B6E2-DA89863BB2C1}" type="presOf" srcId="{98B09F8A-8EC1-4F0B-BC3E-108F4E08C647}" destId="{C5BC2A25-E21C-6C4B-B0D0-AD04C2E20FDA}" srcOrd="0" destOrd="0" presId="urn:microsoft.com/office/officeart/2005/8/layout/orgChart1"/>
    <dgm:cxn modelId="{21238639-9978-864A-809B-C2638F5F3EB7}" type="presOf" srcId="{9BD011A8-75DB-45B2-B212-45531930EBD3}" destId="{AD90AC36-2BFF-C448-8888-1BC71CA6788B}" srcOrd="0" destOrd="0" presId="urn:microsoft.com/office/officeart/2005/8/layout/orgChart1"/>
    <dgm:cxn modelId="{FA93DC2F-FF89-4FB5-9C1E-C861C1E029E8}" srcId="{14866560-163C-445D-88AF-27DE5EAD89D7}" destId="{9703066E-CCB8-4C6B-A6B5-E28127244607}" srcOrd="0" destOrd="0" parTransId="{9BD011A8-75DB-45B2-B212-45531930EBD3}" sibTransId="{A6AA8502-EF9B-421C-8E76-2F25EE8AF6F6}"/>
    <dgm:cxn modelId="{5698B70B-30FA-504D-B6C6-A057B0314FA7}" type="presOf" srcId="{D6201640-E94B-4B4D-831E-8A323E636A4A}" destId="{C7436005-79F7-5B4F-B088-E7689D6592D3}" srcOrd="0" destOrd="0" presId="urn:microsoft.com/office/officeart/2005/8/layout/orgChart1"/>
    <dgm:cxn modelId="{23D9BD03-9D02-B84C-B9FE-2D86357603D0}" type="presOf" srcId="{25637EDE-990E-4A37-A256-E8B20D885013}" destId="{1FD5E420-5971-1E44-AB21-3F7735135332}" srcOrd="1" destOrd="0" presId="urn:microsoft.com/office/officeart/2005/8/layout/orgChart1"/>
    <dgm:cxn modelId="{7AAA94AF-D1E0-9643-802A-C966E83EE0BD}" type="presOf" srcId="{0AD71784-4879-4568-90BE-C22156B7DF89}" destId="{4E2CE17F-3015-2444-BD32-AAD055BFE48E}" srcOrd="0" destOrd="0" presId="urn:microsoft.com/office/officeart/2005/8/layout/orgChart1"/>
    <dgm:cxn modelId="{D8A3ECA7-F895-AD40-8073-69893042A0F5}" type="presParOf" srcId="{F1FC8C6B-9841-4B44-8B6A-F2193C990FEF}" destId="{F1C586FB-2084-F741-B3D2-998DE2610E55}" srcOrd="0" destOrd="0" presId="urn:microsoft.com/office/officeart/2005/8/layout/orgChart1"/>
    <dgm:cxn modelId="{ACDB8552-C401-5044-966B-1121751698F9}" type="presParOf" srcId="{F1C586FB-2084-F741-B3D2-998DE2610E55}" destId="{5C2FDD37-B5DF-7945-B640-28C4D56C0727}" srcOrd="0" destOrd="0" presId="urn:microsoft.com/office/officeart/2005/8/layout/orgChart1"/>
    <dgm:cxn modelId="{7EF7B642-9695-3E48-A66B-84E0E9860A77}" type="presParOf" srcId="{5C2FDD37-B5DF-7945-B640-28C4D56C0727}" destId="{715987F1-28AF-F24D-9387-66FE4F2E8C39}" srcOrd="0" destOrd="0" presId="urn:microsoft.com/office/officeart/2005/8/layout/orgChart1"/>
    <dgm:cxn modelId="{A648370D-143A-9149-8A25-09B6F2012C93}" type="presParOf" srcId="{5C2FDD37-B5DF-7945-B640-28C4D56C0727}" destId="{6DFB95A6-CFA1-7243-A08C-CF201124D5F4}" srcOrd="1" destOrd="0" presId="urn:microsoft.com/office/officeart/2005/8/layout/orgChart1"/>
    <dgm:cxn modelId="{9DC49B78-E5D4-9643-A967-DFE75CCC275F}" type="presParOf" srcId="{F1C586FB-2084-F741-B3D2-998DE2610E55}" destId="{E690F84B-1208-6846-95D6-6A1C168F0990}" srcOrd="1" destOrd="0" presId="urn:microsoft.com/office/officeart/2005/8/layout/orgChart1"/>
    <dgm:cxn modelId="{A07E5D37-5355-CE4C-AC9D-1D642D1C067D}" type="presParOf" srcId="{E690F84B-1208-6846-95D6-6A1C168F0990}" destId="{4E2AAEC5-6186-AF4C-89DA-86DEE7A8E0D5}" srcOrd="0" destOrd="0" presId="urn:microsoft.com/office/officeart/2005/8/layout/orgChart1"/>
    <dgm:cxn modelId="{E26EE151-0CB4-B64F-AA4C-03B83A6C03CB}" type="presParOf" srcId="{E690F84B-1208-6846-95D6-6A1C168F0990}" destId="{E3DC7994-FC8C-3C45-8E88-F9ED8A4CC936}" srcOrd="1" destOrd="0" presId="urn:microsoft.com/office/officeart/2005/8/layout/orgChart1"/>
    <dgm:cxn modelId="{C46DB7C2-4131-DC4F-9FB7-BDB6674E2518}" type="presParOf" srcId="{E3DC7994-FC8C-3C45-8E88-F9ED8A4CC936}" destId="{0AC868B7-7042-4C42-AE97-95B359C95E34}" srcOrd="0" destOrd="0" presId="urn:microsoft.com/office/officeart/2005/8/layout/orgChart1"/>
    <dgm:cxn modelId="{60BC18E1-124D-F44D-B629-73DE36175BD5}" type="presParOf" srcId="{0AC868B7-7042-4C42-AE97-95B359C95E34}" destId="{AC91BAB3-F7EA-004D-ABDF-2615FEDB15AC}" srcOrd="0" destOrd="0" presId="urn:microsoft.com/office/officeart/2005/8/layout/orgChart1"/>
    <dgm:cxn modelId="{C6234184-241C-9248-B6BD-82310C7E4BCA}" type="presParOf" srcId="{0AC868B7-7042-4C42-AE97-95B359C95E34}" destId="{9A420DE4-FF71-804A-A08D-C7C975A9639C}" srcOrd="1" destOrd="0" presId="urn:microsoft.com/office/officeart/2005/8/layout/orgChart1"/>
    <dgm:cxn modelId="{A6780C08-3E34-754F-9CEC-8964CA6A7125}" type="presParOf" srcId="{E3DC7994-FC8C-3C45-8E88-F9ED8A4CC936}" destId="{BC15F063-88E9-B04A-AE84-D44B8CBE919F}" srcOrd="1" destOrd="0" presId="urn:microsoft.com/office/officeart/2005/8/layout/orgChart1"/>
    <dgm:cxn modelId="{53609C44-CFCF-674B-B558-FF5B92D0CFB1}" type="presParOf" srcId="{BC15F063-88E9-B04A-AE84-D44B8CBE919F}" destId="{AD90AC36-2BFF-C448-8888-1BC71CA6788B}" srcOrd="0" destOrd="0" presId="urn:microsoft.com/office/officeart/2005/8/layout/orgChart1"/>
    <dgm:cxn modelId="{1ADCFA96-B5D4-CE45-A601-01929BD7773A}" type="presParOf" srcId="{BC15F063-88E9-B04A-AE84-D44B8CBE919F}" destId="{F6666879-7B4D-3C4D-BE21-6606F6C8E1EF}" srcOrd="1" destOrd="0" presId="urn:microsoft.com/office/officeart/2005/8/layout/orgChart1"/>
    <dgm:cxn modelId="{E24B1F8C-410A-0044-84E8-7576BBFED5B8}" type="presParOf" srcId="{F6666879-7B4D-3C4D-BE21-6606F6C8E1EF}" destId="{7633B664-04C8-B349-8C8B-6E33E4CE320E}" srcOrd="0" destOrd="0" presId="urn:microsoft.com/office/officeart/2005/8/layout/orgChart1"/>
    <dgm:cxn modelId="{7CA2C405-C24A-4544-9340-637BEA6C0A51}" type="presParOf" srcId="{7633B664-04C8-B349-8C8B-6E33E4CE320E}" destId="{76A8AD0D-6954-1C4C-A719-06C3F8053151}" srcOrd="0" destOrd="0" presId="urn:microsoft.com/office/officeart/2005/8/layout/orgChart1"/>
    <dgm:cxn modelId="{9D866C4E-2CDA-F54D-BC12-E47B032413EF}" type="presParOf" srcId="{7633B664-04C8-B349-8C8B-6E33E4CE320E}" destId="{7ABCC4BB-9AE1-8141-ABCF-BA356879BF74}" srcOrd="1" destOrd="0" presId="urn:microsoft.com/office/officeart/2005/8/layout/orgChart1"/>
    <dgm:cxn modelId="{8FB1C95D-BA02-874D-8D26-AB1CE0389F89}" type="presParOf" srcId="{F6666879-7B4D-3C4D-BE21-6606F6C8E1EF}" destId="{823C74AB-D179-4F46-BB0D-41FA1507893E}" srcOrd="1" destOrd="0" presId="urn:microsoft.com/office/officeart/2005/8/layout/orgChart1"/>
    <dgm:cxn modelId="{F8209361-4361-EA44-B0A4-750AAC492A85}" type="presParOf" srcId="{823C74AB-D179-4F46-BB0D-41FA1507893E}" destId="{C5BC2A25-E21C-6C4B-B0D0-AD04C2E20FDA}" srcOrd="0" destOrd="0" presId="urn:microsoft.com/office/officeart/2005/8/layout/orgChart1"/>
    <dgm:cxn modelId="{5DD3BEDF-C128-144C-AEE3-A21F94A78D64}" type="presParOf" srcId="{823C74AB-D179-4F46-BB0D-41FA1507893E}" destId="{2C6A7706-5910-A148-BA51-1109106226E6}" srcOrd="1" destOrd="0" presId="urn:microsoft.com/office/officeart/2005/8/layout/orgChart1"/>
    <dgm:cxn modelId="{DA6E050D-78D3-1D40-BA0C-887699B7F388}" type="presParOf" srcId="{2C6A7706-5910-A148-BA51-1109106226E6}" destId="{C3464D26-EB6C-8644-B165-299E37F2F481}" srcOrd="0" destOrd="0" presId="urn:microsoft.com/office/officeart/2005/8/layout/orgChart1"/>
    <dgm:cxn modelId="{A071059D-AFE2-D84A-B171-638DF693570A}" type="presParOf" srcId="{C3464D26-EB6C-8644-B165-299E37F2F481}" destId="{6E919391-4EA5-FC48-8B6D-533AAA2E711E}" srcOrd="0" destOrd="0" presId="urn:microsoft.com/office/officeart/2005/8/layout/orgChart1"/>
    <dgm:cxn modelId="{347D7E92-CF87-FC4F-8589-EB7FB110C45C}" type="presParOf" srcId="{C3464D26-EB6C-8644-B165-299E37F2F481}" destId="{1FD5E420-5971-1E44-AB21-3F7735135332}" srcOrd="1" destOrd="0" presId="urn:microsoft.com/office/officeart/2005/8/layout/orgChart1"/>
    <dgm:cxn modelId="{CC189EC3-2747-254F-B1FC-F23BDF51ED0F}" type="presParOf" srcId="{2C6A7706-5910-A148-BA51-1109106226E6}" destId="{32D8D459-513B-0646-B5B3-9C5DB1DDAD77}" srcOrd="1" destOrd="0" presId="urn:microsoft.com/office/officeart/2005/8/layout/orgChart1"/>
    <dgm:cxn modelId="{3F85310A-FBD2-0244-AE97-FB1BCC0CFD81}" type="presParOf" srcId="{2C6A7706-5910-A148-BA51-1109106226E6}" destId="{3C02A7C3-91BF-814D-B252-37B7DA1F3C24}" srcOrd="2" destOrd="0" presId="urn:microsoft.com/office/officeart/2005/8/layout/orgChart1"/>
    <dgm:cxn modelId="{C94A2868-4A29-ED4C-90E1-ADA27549825D}" type="presParOf" srcId="{F6666879-7B4D-3C4D-BE21-6606F6C8E1EF}" destId="{62B5A388-78FA-DA46-A0D5-3395DDC51324}" srcOrd="2" destOrd="0" presId="urn:microsoft.com/office/officeart/2005/8/layout/orgChart1"/>
    <dgm:cxn modelId="{D89573F8-A67C-724B-A80E-E23138147F86}" type="presParOf" srcId="{E3DC7994-FC8C-3C45-8E88-F9ED8A4CC936}" destId="{0AB39700-4331-ED43-9632-E4BE2F0AD898}" srcOrd="2" destOrd="0" presId="urn:microsoft.com/office/officeart/2005/8/layout/orgChart1"/>
    <dgm:cxn modelId="{B823B839-3322-1243-9B7F-C51A342558E1}" type="presParOf" srcId="{E690F84B-1208-6846-95D6-6A1C168F0990}" destId="{1886E066-C0F7-994A-BACC-EA2D25EF7EEC}" srcOrd="2" destOrd="0" presId="urn:microsoft.com/office/officeart/2005/8/layout/orgChart1"/>
    <dgm:cxn modelId="{9978090D-FDF5-AB4F-BDE2-495E435C0242}" type="presParOf" srcId="{E690F84B-1208-6846-95D6-6A1C168F0990}" destId="{E1EE4D89-3B24-E841-9438-F147DF6CCE2F}" srcOrd="3" destOrd="0" presId="urn:microsoft.com/office/officeart/2005/8/layout/orgChart1"/>
    <dgm:cxn modelId="{583BE033-6A2E-1B40-B676-B025654CF10E}" type="presParOf" srcId="{E1EE4D89-3B24-E841-9438-F147DF6CCE2F}" destId="{0FE3996D-B26F-244C-B97F-A6872687CFBD}" srcOrd="0" destOrd="0" presId="urn:microsoft.com/office/officeart/2005/8/layout/orgChart1"/>
    <dgm:cxn modelId="{14A59540-BA91-5F4C-9CCF-0C07C94B7CA8}" type="presParOf" srcId="{0FE3996D-B26F-244C-B97F-A6872687CFBD}" destId="{A06F90C9-2FA2-C44D-B752-D5CA835DCD9D}" srcOrd="0" destOrd="0" presId="urn:microsoft.com/office/officeart/2005/8/layout/orgChart1"/>
    <dgm:cxn modelId="{36170650-1DA4-8E47-B4DA-33BEFFB926C7}" type="presParOf" srcId="{0FE3996D-B26F-244C-B97F-A6872687CFBD}" destId="{E7D0D1A3-D698-8F43-BC0A-1C33D421799B}" srcOrd="1" destOrd="0" presId="urn:microsoft.com/office/officeart/2005/8/layout/orgChart1"/>
    <dgm:cxn modelId="{E8AE9C1D-B74F-734C-B475-9CDD58ECFAB7}" type="presParOf" srcId="{E1EE4D89-3B24-E841-9438-F147DF6CCE2F}" destId="{B2959743-A89B-784B-9FDF-E30B018C7463}" srcOrd="1" destOrd="0" presId="urn:microsoft.com/office/officeart/2005/8/layout/orgChart1"/>
    <dgm:cxn modelId="{A71F0926-45A8-9648-876C-9F8CECDA423B}" type="presParOf" srcId="{B2959743-A89B-784B-9FDF-E30B018C7463}" destId="{2C092C75-39EA-A14E-A70C-E64D5265C9CD}" srcOrd="0" destOrd="0" presId="urn:microsoft.com/office/officeart/2005/8/layout/orgChart1"/>
    <dgm:cxn modelId="{EC0FF510-47F0-774E-86B8-AAAF62B987D4}" type="presParOf" srcId="{B2959743-A89B-784B-9FDF-E30B018C7463}" destId="{C8F6F844-2EC0-124B-8DFA-047DABB00C63}" srcOrd="1" destOrd="0" presId="urn:microsoft.com/office/officeart/2005/8/layout/orgChart1"/>
    <dgm:cxn modelId="{3566D20D-3895-1D46-A9E3-0D54B006B2A7}" type="presParOf" srcId="{C8F6F844-2EC0-124B-8DFA-047DABB00C63}" destId="{8E3B7B1D-AF31-6949-B9D0-2804A440EC2A}" srcOrd="0" destOrd="0" presId="urn:microsoft.com/office/officeart/2005/8/layout/orgChart1"/>
    <dgm:cxn modelId="{840AE8FA-97A0-BA46-8D5B-EE449FFC75F2}" type="presParOf" srcId="{8E3B7B1D-AF31-6949-B9D0-2804A440EC2A}" destId="{C7436005-79F7-5B4F-B088-E7689D6592D3}" srcOrd="0" destOrd="0" presId="urn:microsoft.com/office/officeart/2005/8/layout/orgChart1"/>
    <dgm:cxn modelId="{87F49E6A-9D00-D341-8914-64912BBFC235}" type="presParOf" srcId="{8E3B7B1D-AF31-6949-B9D0-2804A440EC2A}" destId="{260FECE0-B615-D949-8BAA-1703AE803E5C}" srcOrd="1" destOrd="0" presId="urn:microsoft.com/office/officeart/2005/8/layout/orgChart1"/>
    <dgm:cxn modelId="{68FA2B08-DC07-C344-B998-9C5BBD4E21D4}" type="presParOf" srcId="{C8F6F844-2EC0-124B-8DFA-047DABB00C63}" destId="{EAD53A59-CDDE-6444-A48E-67B1945E36EB}" srcOrd="1" destOrd="0" presId="urn:microsoft.com/office/officeart/2005/8/layout/orgChart1"/>
    <dgm:cxn modelId="{43E40EED-A365-954A-B5D6-02852AB0D93D}" type="presParOf" srcId="{EAD53A59-CDDE-6444-A48E-67B1945E36EB}" destId="{4896FD05-5B42-3A49-A3A6-76D7D222B18B}" srcOrd="0" destOrd="0" presId="urn:microsoft.com/office/officeart/2005/8/layout/orgChart1"/>
    <dgm:cxn modelId="{A0D0E4A9-8E7B-2947-A5B7-759A86BE1D26}" type="presParOf" srcId="{EAD53A59-CDDE-6444-A48E-67B1945E36EB}" destId="{C1EBCC0D-07CC-2A49-9562-59232590D19D}" srcOrd="1" destOrd="0" presId="urn:microsoft.com/office/officeart/2005/8/layout/orgChart1"/>
    <dgm:cxn modelId="{A0A8796F-8376-2B47-BAC9-1EAB7042CDB6}" type="presParOf" srcId="{C1EBCC0D-07CC-2A49-9562-59232590D19D}" destId="{5A5D7919-286A-9447-B7EB-FE42BB9C2A02}" srcOrd="0" destOrd="0" presId="urn:microsoft.com/office/officeart/2005/8/layout/orgChart1"/>
    <dgm:cxn modelId="{4A2789FD-F60D-A24C-BC50-2ED21EBAF858}" type="presParOf" srcId="{5A5D7919-286A-9447-B7EB-FE42BB9C2A02}" destId="{1C87F6FE-B60F-4049-9712-887211D5CC77}" srcOrd="0" destOrd="0" presId="urn:microsoft.com/office/officeart/2005/8/layout/orgChart1"/>
    <dgm:cxn modelId="{215C478B-BF00-1648-AE02-B66113CEE442}" type="presParOf" srcId="{5A5D7919-286A-9447-B7EB-FE42BB9C2A02}" destId="{A44E600C-E9EF-BF4A-8FC7-6A0370DD5A8D}" srcOrd="1" destOrd="0" presId="urn:microsoft.com/office/officeart/2005/8/layout/orgChart1"/>
    <dgm:cxn modelId="{BDE7E1FF-9D8C-714F-A7FB-63E2380D885E}" type="presParOf" srcId="{C1EBCC0D-07CC-2A49-9562-59232590D19D}" destId="{72FAFDA1-F2DF-F64E-8C69-1DEC9D72A145}" srcOrd="1" destOrd="0" presId="urn:microsoft.com/office/officeart/2005/8/layout/orgChart1"/>
    <dgm:cxn modelId="{2ADCA6B4-2CD5-0D44-A4A1-85C6ADD830EE}" type="presParOf" srcId="{C1EBCC0D-07CC-2A49-9562-59232590D19D}" destId="{2D5E2030-EFC2-7D45-B361-856AEDD76411}" srcOrd="2" destOrd="0" presId="urn:microsoft.com/office/officeart/2005/8/layout/orgChart1"/>
    <dgm:cxn modelId="{94A731D6-B178-8347-B55A-1121C4F4DBFD}" type="presParOf" srcId="{C8F6F844-2EC0-124B-8DFA-047DABB00C63}" destId="{3057B655-8808-D04F-A2DB-AA815F2EB164}" srcOrd="2" destOrd="0" presId="urn:microsoft.com/office/officeart/2005/8/layout/orgChart1"/>
    <dgm:cxn modelId="{50F58E19-8130-D341-BED3-F70E0DD2A737}" type="presParOf" srcId="{E1EE4D89-3B24-E841-9438-F147DF6CCE2F}" destId="{081297A8-DFF3-6A4F-AE7B-175633CC00BE}" srcOrd="2" destOrd="0" presId="urn:microsoft.com/office/officeart/2005/8/layout/orgChart1"/>
    <dgm:cxn modelId="{E69CC5B9-1159-EC41-AD47-10FB3993454C}" type="presParOf" srcId="{E690F84B-1208-6846-95D6-6A1C168F0990}" destId="{24BA0855-91B3-9046-A96F-CB77FE02AFAC}" srcOrd="4" destOrd="0" presId="urn:microsoft.com/office/officeart/2005/8/layout/orgChart1"/>
    <dgm:cxn modelId="{9DFB6EFD-BBE3-8B48-B314-8AB74DD9F87F}" type="presParOf" srcId="{E690F84B-1208-6846-95D6-6A1C168F0990}" destId="{56A68FDD-E88F-AF4B-B186-6AB80ABBC683}" srcOrd="5" destOrd="0" presId="urn:microsoft.com/office/officeart/2005/8/layout/orgChart1"/>
    <dgm:cxn modelId="{E83CFA1B-BE36-C149-9C59-2433E97E5553}" type="presParOf" srcId="{56A68FDD-E88F-AF4B-B186-6AB80ABBC683}" destId="{8E7E3437-A146-1944-B67C-DEEA48B8DC37}" srcOrd="0" destOrd="0" presId="urn:microsoft.com/office/officeart/2005/8/layout/orgChart1"/>
    <dgm:cxn modelId="{A417A689-F7A2-FC4A-9F05-CB07CD8A8A1F}" type="presParOf" srcId="{8E7E3437-A146-1944-B67C-DEEA48B8DC37}" destId="{4E2CE17F-3015-2444-BD32-AAD055BFE48E}" srcOrd="0" destOrd="0" presId="urn:microsoft.com/office/officeart/2005/8/layout/orgChart1"/>
    <dgm:cxn modelId="{6F703DD0-3AEA-A64D-8828-7C32C0ACF0E1}" type="presParOf" srcId="{8E7E3437-A146-1944-B67C-DEEA48B8DC37}" destId="{07C73C07-F7A1-1641-B74D-5A8B26FC8957}" srcOrd="1" destOrd="0" presId="urn:microsoft.com/office/officeart/2005/8/layout/orgChart1"/>
    <dgm:cxn modelId="{F2665BC1-89C6-A54D-9BB1-6EDEFC4C18A9}" type="presParOf" srcId="{56A68FDD-E88F-AF4B-B186-6AB80ABBC683}" destId="{BEA7EEC9-0EF5-EC4D-ACBE-732E86B1664F}" srcOrd="1" destOrd="0" presId="urn:microsoft.com/office/officeart/2005/8/layout/orgChart1"/>
    <dgm:cxn modelId="{95A18707-10EF-CA4E-B5D3-CCE63827D2DE}" type="presParOf" srcId="{BEA7EEC9-0EF5-EC4D-ACBE-732E86B1664F}" destId="{929E9E69-2AE1-B840-A44B-6F0B696CBA06}" srcOrd="0" destOrd="0" presId="urn:microsoft.com/office/officeart/2005/8/layout/orgChart1"/>
    <dgm:cxn modelId="{17609A93-B206-0142-A6CF-5C524359F2E8}" type="presParOf" srcId="{BEA7EEC9-0EF5-EC4D-ACBE-732E86B1664F}" destId="{545DD2F6-7902-3940-8218-ED6B93C36A09}" srcOrd="1" destOrd="0" presId="urn:microsoft.com/office/officeart/2005/8/layout/orgChart1"/>
    <dgm:cxn modelId="{786F4190-3911-EA49-9C47-0F981EEA31BA}" type="presParOf" srcId="{545DD2F6-7902-3940-8218-ED6B93C36A09}" destId="{E3FCB2B9-BD9B-8845-A9C2-6DB8DA116177}" srcOrd="0" destOrd="0" presId="urn:microsoft.com/office/officeart/2005/8/layout/orgChart1"/>
    <dgm:cxn modelId="{D2609DFF-4F60-504E-BD17-D56CE7B2F3EA}" type="presParOf" srcId="{E3FCB2B9-BD9B-8845-A9C2-6DB8DA116177}" destId="{27E4396F-E082-A246-8DB1-2F05362F045B}" srcOrd="0" destOrd="0" presId="urn:microsoft.com/office/officeart/2005/8/layout/orgChart1"/>
    <dgm:cxn modelId="{B1C25EDF-1CDA-5445-80F5-A316EF68D498}" type="presParOf" srcId="{E3FCB2B9-BD9B-8845-A9C2-6DB8DA116177}" destId="{99F697AD-517C-E045-86DC-D2DDDB27B869}" srcOrd="1" destOrd="0" presId="urn:microsoft.com/office/officeart/2005/8/layout/orgChart1"/>
    <dgm:cxn modelId="{CE8653EB-E87B-9941-B445-0F8EBE42EF61}" type="presParOf" srcId="{545DD2F6-7902-3940-8218-ED6B93C36A09}" destId="{CC4E2588-25EF-CD4B-9C5B-3DDD2F905CD7}" srcOrd="1" destOrd="0" presId="urn:microsoft.com/office/officeart/2005/8/layout/orgChart1"/>
    <dgm:cxn modelId="{5912CD75-DA6D-8B45-AED8-49158ED51A14}" type="presParOf" srcId="{CC4E2588-25EF-CD4B-9C5B-3DDD2F905CD7}" destId="{03177C9D-0683-5B4E-B5BA-DDF45B31521A}" srcOrd="0" destOrd="0" presId="urn:microsoft.com/office/officeart/2005/8/layout/orgChart1"/>
    <dgm:cxn modelId="{D52A45D0-3D5B-5440-82EB-2D5050FBF4F2}" type="presParOf" srcId="{CC4E2588-25EF-CD4B-9C5B-3DDD2F905CD7}" destId="{E778A673-3896-F344-B5D0-66F0200BBDF1}" srcOrd="1" destOrd="0" presId="urn:microsoft.com/office/officeart/2005/8/layout/orgChart1"/>
    <dgm:cxn modelId="{8591C488-B1AD-384D-89E1-FE8036521B49}" type="presParOf" srcId="{E778A673-3896-F344-B5D0-66F0200BBDF1}" destId="{CE532711-2421-D743-B235-00BF2C5DBEB9}" srcOrd="0" destOrd="0" presId="urn:microsoft.com/office/officeart/2005/8/layout/orgChart1"/>
    <dgm:cxn modelId="{5F7D6C69-3D1D-1C47-91DB-FDA4DA7FA7A8}" type="presParOf" srcId="{CE532711-2421-D743-B235-00BF2C5DBEB9}" destId="{52ACE992-E97E-1E46-A5F2-E723B652BA5E}" srcOrd="0" destOrd="0" presId="urn:microsoft.com/office/officeart/2005/8/layout/orgChart1"/>
    <dgm:cxn modelId="{B268A0DB-BE9C-D546-9DF5-45E83A9778D5}" type="presParOf" srcId="{CE532711-2421-D743-B235-00BF2C5DBEB9}" destId="{182021CA-0799-1A47-AB74-7B0FD06745B7}" srcOrd="1" destOrd="0" presId="urn:microsoft.com/office/officeart/2005/8/layout/orgChart1"/>
    <dgm:cxn modelId="{3F72DB6C-9D4F-624A-9261-1B332C7727AF}" type="presParOf" srcId="{E778A673-3896-F344-B5D0-66F0200BBDF1}" destId="{3FC09FE0-AA42-C542-BF66-BD3E2F864058}" srcOrd="1" destOrd="0" presId="urn:microsoft.com/office/officeart/2005/8/layout/orgChart1"/>
    <dgm:cxn modelId="{D8986EF7-4A93-6649-9E6A-24CC2AE153A7}" type="presParOf" srcId="{E778A673-3896-F344-B5D0-66F0200BBDF1}" destId="{9E7E83E5-58F0-5A43-8FE8-68FBE3FD8B6D}" srcOrd="2" destOrd="0" presId="urn:microsoft.com/office/officeart/2005/8/layout/orgChart1"/>
    <dgm:cxn modelId="{71D2FB05-D833-2449-9092-2A81BB2AA9FA}" type="presParOf" srcId="{545DD2F6-7902-3940-8218-ED6B93C36A09}" destId="{E82924EC-4E23-FB41-972C-0737873701BC}" srcOrd="2" destOrd="0" presId="urn:microsoft.com/office/officeart/2005/8/layout/orgChart1"/>
    <dgm:cxn modelId="{CD0AE4DE-D6F5-9D4F-ACD6-639AD1405DDF}" type="presParOf" srcId="{56A68FDD-E88F-AF4B-B186-6AB80ABBC683}" destId="{17C54A39-1901-694A-B0EE-09DE3C3D5446}" srcOrd="2" destOrd="0" presId="urn:microsoft.com/office/officeart/2005/8/layout/orgChart1"/>
    <dgm:cxn modelId="{452C4BA2-DA4B-4F48-966A-4CB8419FED50}" type="presParOf" srcId="{F1C586FB-2084-F741-B3D2-998DE2610E55}" destId="{FFDA795A-6F06-3043-91E2-AE0C24415C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6F47FE-398F-4ECD-A8AA-0D84667B04F4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F6EADB-F402-4CCE-B843-E56D499CE71A}">
      <dgm:prSet phldrT="[Text]" custT="1"/>
      <dgm:spPr/>
      <dgm:t>
        <a:bodyPr/>
        <a:lstStyle/>
        <a:p>
          <a:r>
            <a:rPr lang="en-US" sz="2800" b="1" dirty="0"/>
            <a:t>Clinical Decision Support</a:t>
          </a:r>
        </a:p>
      </dgm:t>
    </dgm:pt>
    <dgm:pt modelId="{2EBA4848-6FDB-43CE-B233-2ECB460D7860}" type="parTrans" cxnId="{E8D07493-216B-4D20-B22F-93D0725ADF54}">
      <dgm:prSet/>
      <dgm:spPr/>
      <dgm:t>
        <a:bodyPr/>
        <a:lstStyle/>
        <a:p>
          <a:endParaRPr lang="en-US" sz="1200" b="1"/>
        </a:p>
      </dgm:t>
    </dgm:pt>
    <dgm:pt modelId="{4B1473F7-6DAA-4DC9-8055-CD0463E598D6}" type="sibTrans" cxnId="{E8D07493-216B-4D20-B22F-93D0725ADF54}">
      <dgm:prSet/>
      <dgm:spPr/>
      <dgm:t>
        <a:bodyPr/>
        <a:lstStyle/>
        <a:p>
          <a:endParaRPr lang="en-US" sz="1200" b="1"/>
        </a:p>
      </dgm:t>
    </dgm:pt>
    <dgm:pt modelId="{07E21147-FA86-4FE3-9CE1-B010F54ED4D4}">
      <dgm:prSet phldrT="[Text]" custT="1"/>
      <dgm:spPr/>
      <dgm:t>
        <a:bodyPr/>
        <a:lstStyle/>
        <a:p>
          <a:endParaRPr lang="en-US" sz="2000" b="1" dirty="0"/>
        </a:p>
      </dgm:t>
    </dgm:pt>
    <dgm:pt modelId="{C9FCD673-2143-4C05-B62F-51EB153A129E}" type="parTrans" cxnId="{1C9D043B-8454-4507-9C21-A1626E44ED9F}">
      <dgm:prSet/>
      <dgm:spPr/>
      <dgm:t>
        <a:bodyPr/>
        <a:lstStyle/>
        <a:p>
          <a:endParaRPr lang="en-US" sz="1200" b="1"/>
        </a:p>
      </dgm:t>
    </dgm:pt>
    <dgm:pt modelId="{8C78C661-2DA4-42CE-8840-88C9472B0DAF}" type="sibTrans" cxnId="{1C9D043B-8454-4507-9C21-A1626E44ED9F}">
      <dgm:prSet/>
      <dgm:spPr/>
      <dgm:t>
        <a:bodyPr/>
        <a:lstStyle/>
        <a:p>
          <a:endParaRPr lang="en-US" sz="1200" b="1"/>
        </a:p>
      </dgm:t>
    </dgm:pt>
    <dgm:pt modelId="{CB5DC761-6747-4784-8931-03F94E6B069A}">
      <dgm:prSet phldrT="[Text]" custT="1"/>
      <dgm:spPr/>
      <dgm:t>
        <a:bodyPr/>
        <a:lstStyle/>
        <a:p>
          <a:r>
            <a:rPr lang="en-US" sz="2800" b="1" dirty="0"/>
            <a:t>Antibiotic Treatment Algorithm </a:t>
          </a:r>
        </a:p>
      </dgm:t>
    </dgm:pt>
    <dgm:pt modelId="{4EE258BA-06ED-44E3-97AF-1106D3C0DAA0}" type="parTrans" cxnId="{1262454D-6A79-4A5A-A25A-7B02EDAF7BC0}">
      <dgm:prSet/>
      <dgm:spPr/>
      <dgm:t>
        <a:bodyPr/>
        <a:lstStyle/>
        <a:p>
          <a:endParaRPr lang="en-US" sz="1200" b="1"/>
        </a:p>
      </dgm:t>
    </dgm:pt>
    <dgm:pt modelId="{0F1D2594-7847-4C2E-AE75-2EFD4844ED46}" type="sibTrans" cxnId="{1262454D-6A79-4A5A-A25A-7B02EDAF7BC0}">
      <dgm:prSet/>
      <dgm:spPr/>
      <dgm:t>
        <a:bodyPr/>
        <a:lstStyle/>
        <a:p>
          <a:endParaRPr lang="en-US" sz="1200" b="1"/>
        </a:p>
      </dgm:t>
    </dgm:pt>
    <dgm:pt modelId="{44FC9807-7614-49D3-8820-CB66AC5689CF}">
      <dgm:prSet phldrT="[Text]" custT="1"/>
      <dgm:spPr/>
      <dgm:t>
        <a:bodyPr/>
        <a:lstStyle/>
        <a:p>
          <a:endParaRPr lang="en-US" sz="2000" b="1" dirty="0"/>
        </a:p>
      </dgm:t>
    </dgm:pt>
    <dgm:pt modelId="{EC9F0294-03E0-4516-8AE6-1B45D043EF8F}" type="parTrans" cxnId="{FD628713-D0F3-455E-B433-E8ADF10DD9C1}">
      <dgm:prSet/>
      <dgm:spPr/>
      <dgm:t>
        <a:bodyPr/>
        <a:lstStyle/>
        <a:p>
          <a:endParaRPr lang="en-US" sz="1200" b="1"/>
        </a:p>
      </dgm:t>
    </dgm:pt>
    <dgm:pt modelId="{250146B0-5BEC-4F9F-A938-714E6414E6FC}" type="sibTrans" cxnId="{FD628713-D0F3-455E-B433-E8ADF10DD9C1}">
      <dgm:prSet/>
      <dgm:spPr/>
      <dgm:t>
        <a:bodyPr/>
        <a:lstStyle/>
        <a:p>
          <a:endParaRPr lang="en-US" sz="1200" b="1"/>
        </a:p>
      </dgm:t>
    </dgm:pt>
    <dgm:pt modelId="{A33BDC2D-F68A-4480-AF4A-8FB0C3A3E8F3}">
      <dgm:prSet custT="1"/>
      <dgm:spPr/>
      <dgm:t>
        <a:bodyPr/>
        <a:lstStyle/>
        <a:p>
          <a:r>
            <a:rPr lang="en-US" sz="2800" b="1" dirty="0" err="1"/>
            <a:t>RDT</a:t>
          </a:r>
          <a:r>
            <a:rPr lang="en-US" sz="2800" b="1" dirty="0"/>
            <a:t>-specific Antibiogram</a:t>
          </a:r>
        </a:p>
      </dgm:t>
    </dgm:pt>
    <dgm:pt modelId="{E632B7FE-FDC2-459C-99ED-9B1D807A94FF}" type="parTrans" cxnId="{5D55123A-BC6A-459C-AA52-C02950394C25}">
      <dgm:prSet/>
      <dgm:spPr/>
      <dgm:t>
        <a:bodyPr/>
        <a:lstStyle/>
        <a:p>
          <a:endParaRPr lang="en-US" sz="1200" b="1"/>
        </a:p>
      </dgm:t>
    </dgm:pt>
    <dgm:pt modelId="{C2C24887-6BA2-4057-B4B6-4BCE40AE7DD7}" type="sibTrans" cxnId="{5D55123A-BC6A-459C-AA52-C02950394C25}">
      <dgm:prSet/>
      <dgm:spPr/>
      <dgm:t>
        <a:bodyPr/>
        <a:lstStyle/>
        <a:p>
          <a:endParaRPr lang="en-US" sz="1200" b="1"/>
        </a:p>
      </dgm:t>
    </dgm:pt>
    <dgm:pt modelId="{8323DDDE-E1BF-4360-8361-70A577914369}">
      <dgm:prSet phldrT="[Text]" custT="1"/>
      <dgm:spPr/>
      <dgm:t>
        <a:bodyPr/>
        <a:lstStyle/>
        <a:p>
          <a:r>
            <a:rPr lang="en-US" sz="2800" b="1" dirty="0"/>
            <a:t>Provider Education</a:t>
          </a:r>
        </a:p>
      </dgm:t>
    </dgm:pt>
    <dgm:pt modelId="{2A06FDCD-AD3E-4080-A24D-9C87D696BA8A}" type="parTrans" cxnId="{2BD31F26-79ED-4B2D-B0CB-C59E7632E7C0}">
      <dgm:prSet/>
      <dgm:spPr/>
      <dgm:t>
        <a:bodyPr/>
        <a:lstStyle/>
        <a:p>
          <a:endParaRPr lang="en-US"/>
        </a:p>
      </dgm:t>
    </dgm:pt>
    <dgm:pt modelId="{34F5AEFB-B304-44C2-9827-2EFC886F7C78}" type="sibTrans" cxnId="{2BD31F26-79ED-4B2D-B0CB-C59E7632E7C0}">
      <dgm:prSet/>
      <dgm:spPr/>
      <dgm:t>
        <a:bodyPr/>
        <a:lstStyle/>
        <a:p>
          <a:endParaRPr lang="en-US"/>
        </a:p>
      </dgm:t>
    </dgm:pt>
    <dgm:pt modelId="{8D666FDE-2D19-40EB-B257-265C9546D99E}">
      <dgm:prSet phldrT="[Text]" custT="1"/>
      <dgm:spPr/>
      <dgm:t>
        <a:bodyPr/>
        <a:lstStyle/>
        <a:p>
          <a:endParaRPr lang="en-US" sz="2800" b="1" dirty="0"/>
        </a:p>
      </dgm:t>
    </dgm:pt>
    <dgm:pt modelId="{47AD9CA2-8D4F-460A-A4E9-F7FEBF907E66}" type="parTrans" cxnId="{C7F312C9-3999-45F2-AB3A-6B707939F4A7}">
      <dgm:prSet/>
      <dgm:spPr/>
      <dgm:t>
        <a:bodyPr/>
        <a:lstStyle/>
        <a:p>
          <a:endParaRPr lang="en-US"/>
        </a:p>
      </dgm:t>
    </dgm:pt>
    <dgm:pt modelId="{B41A655D-1628-464F-AB37-07AA8AFB62E7}" type="sibTrans" cxnId="{C7F312C9-3999-45F2-AB3A-6B707939F4A7}">
      <dgm:prSet/>
      <dgm:spPr/>
      <dgm:t>
        <a:bodyPr/>
        <a:lstStyle/>
        <a:p>
          <a:endParaRPr lang="en-US"/>
        </a:p>
      </dgm:t>
    </dgm:pt>
    <dgm:pt modelId="{DF996EB4-A75B-4061-A264-60B64ED9C08A}" type="pres">
      <dgm:prSet presAssocID="{756F47FE-398F-4ECD-A8AA-0D84667B04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99942-2FA3-4D77-A68A-EBBD7C7EBBC9}" type="pres">
      <dgm:prSet presAssocID="{CCF6EADB-F402-4CCE-B843-E56D499CE7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5D67-859B-4BAD-85D6-1B19133FCEAD}" type="pres">
      <dgm:prSet presAssocID="{CCF6EADB-F402-4CCE-B843-E56D499CE71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CE1D4-5156-4D0C-AEDB-ACFAB43022FD}" type="pres">
      <dgm:prSet presAssocID="{8323DDDE-E1BF-4360-8361-70A57791436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E732-2936-40A4-BC31-C0B06051E407}" type="pres">
      <dgm:prSet presAssocID="{8323DDDE-E1BF-4360-8361-70A57791436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23F77-6C78-4472-B054-D1BD58B32BB2}" type="pres">
      <dgm:prSet presAssocID="{CB5DC761-6747-4784-8931-03F94E6B06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9A405-1F87-4532-A6CF-41C17E2EF634}" type="pres">
      <dgm:prSet presAssocID="{CB5DC761-6747-4784-8931-03F94E6B069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6DE25-840E-4502-819F-B090D706EFC4}" type="pres">
      <dgm:prSet presAssocID="{A33BDC2D-F68A-4480-AF4A-8FB0C3A3E8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31F26-79ED-4B2D-B0CB-C59E7632E7C0}" srcId="{756F47FE-398F-4ECD-A8AA-0D84667B04F4}" destId="{8323DDDE-E1BF-4360-8361-70A577914369}" srcOrd="1" destOrd="0" parTransId="{2A06FDCD-AD3E-4080-A24D-9C87D696BA8A}" sibTransId="{34F5AEFB-B304-44C2-9827-2EFC886F7C78}"/>
    <dgm:cxn modelId="{5D55123A-BC6A-459C-AA52-C02950394C25}" srcId="{756F47FE-398F-4ECD-A8AA-0D84667B04F4}" destId="{A33BDC2D-F68A-4480-AF4A-8FB0C3A3E8F3}" srcOrd="3" destOrd="0" parTransId="{E632B7FE-FDC2-459C-99ED-9B1D807A94FF}" sibTransId="{C2C24887-6BA2-4057-B4B6-4BCE40AE7DD7}"/>
    <dgm:cxn modelId="{FD628713-D0F3-455E-B433-E8ADF10DD9C1}" srcId="{CB5DC761-6747-4784-8931-03F94E6B069A}" destId="{44FC9807-7614-49D3-8820-CB66AC5689CF}" srcOrd="0" destOrd="0" parTransId="{EC9F0294-03E0-4516-8AE6-1B45D043EF8F}" sibTransId="{250146B0-5BEC-4F9F-A938-714E6414E6FC}"/>
    <dgm:cxn modelId="{0C33DB26-358C-4F0E-A12F-789971712478}" type="presOf" srcId="{CCF6EADB-F402-4CCE-B843-E56D499CE71A}" destId="{74E99942-2FA3-4D77-A68A-EBBD7C7EBBC9}" srcOrd="0" destOrd="0" presId="urn:microsoft.com/office/officeart/2005/8/layout/vList2"/>
    <dgm:cxn modelId="{E8D07493-216B-4D20-B22F-93D0725ADF54}" srcId="{756F47FE-398F-4ECD-A8AA-0D84667B04F4}" destId="{CCF6EADB-F402-4CCE-B843-E56D499CE71A}" srcOrd="0" destOrd="0" parTransId="{2EBA4848-6FDB-43CE-B233-2ECB460D7860}" sibTransId="{4B1473F7-6DAA-4DC9-8055-CD0463E598D6}"/>
    <dgm:cxn modelId="{3DB0A0F4-EF9E-4056-AF03-0C7221A1901D}" type="presOf" srcId="{A33BDC2D-F68A-4480-AF4A-8FB0C3A3E8F3}" destId="{C1C6DE25-840E-4502-819F-B090D706EFC4}" srcOrd="0" destOrd="0" presId="urn:microsoft.com/office/officeart/2005/8/layout/vList2"/>
    <dgm:cxn modelId="{1262454D-6A79-4A5A-A25A-7B02EDAF7BC0}" srcId="{756F47FE-398F-4ECD-A8AA-0D84667B04F4}" destId="{CB5DC761-6747-4784-8931-03F94E6B069A}" srcOrd="2" destOrd="0" parTransId="{4EE258BA-06ED-44E3-97AF-1106D3C0DAA0}" sibTransId="{0F1D2594-7847-4C2E-AE75-2EFD4844ED46}"/>
    <dgm:cxn modelId="{9973AD89-278A-4969-8E43-E8E93170F0D6}" type="presOf" srcId="{44FC9807-7614-49D3-8820-CB66AC5689CF}" destId="{4009A405-1F87-4532-A6CF-41C17E2EF634}" srcOrd="0" destOrd="0" presId="urn:microsoft.com/office/officeart/2005/8/layout/vList2"/>
    <dgm:cxn modelId="{9E495D38-BCD5-4367-AA77-8056A12D132A}" type="presOf" srcId="{756F47FE-398F-4ECD-A8AA-0D84667B04F4}" destId="{DF996EB4-A75B-4061-A264-60B64ED9C08A}" srcOrd="0" destOrd="0" presId="urn:microsoft.com/office/officeart/2005/8/layout/vList2"/>
    <dgm:cxn modelId="{C7F312C9-3999-45F2-AB3A-6B707939F4A7}" srcId="{8323DDDE-E1BF-4360-8361-70A577914369}" destId="{8D666FDE-2D19-40EB-B257-265C9546D99E}" srcOrd="0" destOrd="0" parTransId="{47AD9CA2-8D4F-460A-A4E9-F7FEBF907E66}" sibTransId="{B41A655D-1628-464F-AB37-07AA8AFB62E7}"/>
    <dgm:cxn modelId="{1C9D043B-8454-4507-9C21-A1626E44ED9F}" srcId="{CCF6EADB-F402-4CCE-B843-E56D499CE71A}" destId="{07E21147-FA86-4FE3-9CE1-B010F54ED4D4}" srcOrd="0" destOrd="0" parTransId="{C9FCD673-2143-4C05-B62F-51EB153A129E}" sibTransId="{8C78C661-2DA4-42CE-8840-88C9472B0DAF}"/>
    <dgm:cxn modelId="{4C1DA97E-15BB-444F-8D5B-6A7BD4208D29}" type="presOf" srcId="{07E21147-FA86-4FE3-9CE1-B010F54ED4D4}" destId="{7A895D67-859B-4BAD-85D6-1B19133FCEAD}" srcOrd="0" destOrd="0" presId="urn:microsoft.com/office/officeart/2005/8/layout/vList2"/>
    <dgm:cxn modelId="{2F72264C-7364-4932-BBD7-E540D56D6CF3}" type="presOf" srcId="{8323DDDE-E1BF-4360-8361-70A577914369}" destId="{656CE1D4-5156-4D0C-AEDB-ACFAB43022FD}" srcOrd="0" destOrd="0" presId="urn:microsoft.com/office/officeart/2005/8/layout/vList2"/>
    <dgm:cxn modelId="{520F266E-1B8A-4259-814D-1AC01C331FDC}" type="presOf" srcId="{8D666FDE-2D19-40EB-B257-265C9546D99E}" destId="{26BCE732-2936-40A4-BC31-C0B06051E407}" srcOrd="0" destOrd="0" presId="urn:microsoft.com/office/officeart/2005/8/layout/vList2"/>
    <dgm:cxn modelId="{E3B6E680-DEEF-4E74-AFE7-55C130202994}" type="presOf" srcId="{CB5DC761-6747-4784-8931-03F94E6B069A}" destId="{F7223F77-6C78-4472-B054-D1BD58B32BB2}" srcOrd="0" destOrd="0" presId="urn:microsoft.com/office/officeart/2005/8/layout/vList2"/>
    <dgm:cxn modelId="{FD16C7C6-388C-4A4B-A2C5-65F1CD3B5040}" type="presParOf" srcId="{DF996EB4-A75B-4061-A264-60B64ED9C08A}" destId="{74E99942-2FA3-4D77-A68A-EBBD7C7EBBC9}" srcOrd="0" destOrd="0" presId="urn:microsoft.com/office/officeart/2005/8/layout/vList2"/>
    <dgm:cxn modelId="{D5896820-FB64-471F-8D5F-D2F75CD13BED}" type="presParOf" srcId="{DF996EB4-A75B-4061-A264-60B64ED9C08A}" destId="{7A895D67-859B-4BAD-85D6-1B19133FCEAD}" srcOrd="1" destOrd="0" presId="urn:microsoft.com/office/officeart/2005/8/layout/vList2"/>
    <dgm:cxn modelId="{DDE615BA-1FDC-41E6-BC78-30B28E89B104}" type="presParOf" srcId="{DF996EB4-A75B-4061-A264-60B64ED9C08A}" destId="{656CE1D4-5156-4D0C-AEDB-ACFAB43022FD}" srcOrd="2" destOrd="0" presId="urn:microsoft.com/office/officeart/2005/8/layout/vList2"/>
    <dgm:cxn modelId="{513B5882-E18F-4D4B-8CC5-108542B0A737}" type="presParOf" srcId="{DF996EB4-A75B-4061-A264-60B64ED9C08A}" destId="{26BCE732-2936-40A4-BC31-C0B06051E407}" srcOrd="3" destOrd="0" presId="urn:microsoft.com/office/officeart/2005/8/layout/vList2"/>
    <dgm:cxn modelId="{58CE32F8-BEA2-4926-8E5D-B9E304DEC7E0}" type="presParOf" srcId="{DF996EB4-A75B-4061-A264-60B64ED9C08A}" destId="{F7223F77-6C78-4472-B054-D1BD58B32BB2}" srcOrd="4" destOrd="0" presId="urn:microsoft.com/office/officeart/2005/8/layout/vList2"/>
    <dgm:cxn modelId="{7C1F1554-BB59-44B6-B646-8F1A5A21FA02}" type="presParOf" srcId="{DF996EB4-A75B-4061-A264-60B64ED9C08A}" destId="{4009A405-1F87-4532-A6CF-41C17E2EF634}" srcOrd="5" destOrd="0" presId="urn:microsoft.com/office/officeart/2005/8/layout/vList2"/>
    <dgm:cxn modelId="{0A7FE745-7A22-4BE6-9AFB-0C399DFDCD27}" type="presParOf" srcId="{DF996EB4-A75B-4061-A264-60B64ED9C08A}" destId="{C1C6DE25-840E-4502-819F-B090D706EF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E4D9BD-53F2-4498-BB65-A02686A45AE0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1014E43-821E-491C-9933-7D504989643F}">
      <dgm:prSet phldrT="[Text]" custT="1"/>
      <dgm:spPr/>
      <dgm:t>
        <a:bodyPr/>
        <a:lstStyle/>
        <a:p>
          <a:r>
            <a:rPr lang="en-US" altLang="en-US" sz="1800" dirty="0">
              <a:latin typeface="+mn-lt"/>
              <a:cs typeface="Arial" panose="020B0604020202020204" pitchFamily="34" charset="0"/>
            </a:rPr>
            <a:t>Retrospective review of all blood cultures positive for GN BSI </a:t>
          </a:r>
        </a:p>
      </dgm:t>
    </dgm:pt>
    <dgm:pt modelId="{B5149ED7-9BAD-4C3D-B993-DAC30829E444}" type="parTrans" cxnId="{74B3C216-964E-452A-9C91-DDB82F43458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4D479B8-859C-4675-A078-8F0B31B7A5CD}" type="sibTrans" cxnId="{74B3C216-964E-452A-9C91-DDB82F43458C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A473D74-01F4-4558-9ACD-D7BF7847C942}">
      <dgm:prSet phldrT="[Text]" custT="1"/>
      <dgm:spPr/>
      <dgm:t>
        <a:bodyPr/>
        <a:lstStyle/>
        <a:p>
          <a:r>
            <a:rPr lang="en-US" altLang="en-US" sz="1800" dirty="0">
              <a:latin typeface="+mn-lt"/>
              <a:cs typeface="Arial" panose="020B0604020202020204" pitchFamily="34" charset="0"/>
            </a:rPr>
            <a:t>Determine sensitivity, specificity, positive, and negative predictive value of presence/absence of beta-lactamase genes and antimicrobial susceptibility to target antimicrobials 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3EC7138B-A981-4651-8474-6FF2EE20C7D5}" type="parTrans" cxnId="{DA0B5A69-5D94-42A6-9D02-0EE70D3D3EF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8B6CD84-EF53-4B3E-9EF7-C8A97C35535A}" type="sibTrans" cxnId="{DA0B5A69-5D94-42A6-9D02-0EE70D3D3EF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251A6BF-2B18-4112-A8A7-83CB6D11896A}">
      <dgm:prSet custT="1"/>
      <dgm:spPr/>
      <dgm:t>
        <a:bodyPr/>
        <a:lstStyle/>
        <a:p>
          <a:pPr>
            <a:tabLst/>
          </a:pPr>
          <a:r>
            <a:rPr lang="en-US" sz="1800" dirty="0">
              <a:latin typeface="+mn-lt"/>
              <a:cs typeface="Arial" panose="020B0604020202020204" pitchFamily="34" charset="0"/>
            </a:rPr>
            <a:t>Compare results of </a:t>
          </a:r>
          <a:r>
            <a:rPr lang="en-US" sz="1800" dirty="0" err="1" smtClean="0">
              <a:latin typeface="+mn-lt"/>
              <a:cs typeface="Arial" panose="020B0604020202020204" pitchFamily="34" charset="0"/>
            </a:rPr>
            <a:t>GN</a:t>
          </a:r>
          <a:r>
            <a:rPr lang="en-US" sz="1800" dirty="0" smtClean="0">
              <a:latin typeface="+mn-lt"/>
              <a:cs typeface="Arial" panose="020B0604020202020204" pitchFamily="34" charset="0"/>
            </a:rPr>
            <a:t> RDT with conventional microbiological </a:t>
          </a:r>
          <a:r>
            <a:rPr lang="en-US" sz="1800" dirty="0">
              <a:latin typeface="+mn-lt"/>
              <a:cs typeface="Arial" panose="020B0604020202020204" pitchFamily="34" charset="0"/>
            </a:rPr>
            <a:t>testing</a:t>
          </a:r>
        </a:p>
      </dgm:t>
    </dgm:pt>
    <dgm:pt modelId="{C170348F-499C-4288-98E1-E585832B2F55}" type="parTrans" cxnId="{4B875A1A-E32D-4E5B-BE51-3BA17CC7182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A694216-423D-49A4-AC63-748782FEDFFD}" type="sibTrans" cxnId="{4B875A1A-E32D-4E5B-BE51-3BA17CC71826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4825BBB-BF34-4290-A19A-E4ECCFDE7EC0}" type="pres">
      <dgm:prSet presAssocID="{9AE4D9BD-53F2-4498-BB65-A02686A45AE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32243F-3914-4E73-82DA-1E6168DDD092}" type="pres">
      <dgm:prSet presAssocID="{9AE4D9BD-53F2-4498-BB65-A02686A45AE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5BC12E02-59C3-4C12-BB6B-5066DCA510DF}" type="pres">
      <dgm:prSet presAssocID="{9AE4D9BD-53F2-4498-BB65-A02686A45AE0}" presName="ThreeNodes_1" presStyleLbl="node1" presStyleIdx="0" presStyleCnt="3" custScaleY="82251" custLinFactNeighborY="1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327D9-CC35-41B2-B56B-DCCD9DF14DC0}" type="pres">
      <dgm:prSet presAssocID="{9AE4D9BD-53F2-4498-BB65-A02686A45AE0}" presName="ThreeNodes_2" presStyleLbl="node1" presStyleIdx="1" presStyleCnt="3" custScaleY="82251" custLinFactNeighborY="6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7E32-9566-4E0C-AC50-A75099E861E1}" type="pres">
      <dgm:prSet presAssocID="{9AE4D9BD-53F2-4498-BB65-A02686A45AE0}" presName="ThreeNodes_3" presStyleLbl="node1" presStyleIdx="2" presStyleCnt="3" custScaleY="82251" custLinFactNeighborY="-6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4C155-5114-4BE9-AE9B-E4C02980F30F}" type="pres">
      <dgm:prSet presAssocID="{9AE4D9BD-53F2-4498-BB65-A02686A45AE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2E533-1EEA-4916-8DC7-FB3D440C2DC1}" type="pres">
      <dgm:prSet presAssocID="{9AE4D9BD-53F2-4498-BB65-A02686A45AE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8E5F4-9CD2-4D27-ADAC-E2EFC262A19A}" type="pres">
      <dgm:prSet presAssocID="{9AE4D9BD-53F2-4498-BB65-A02686A45AE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0FC20-F4AA-451C-83BF-4CD2D3ECA6A2}" type="pres">
      <dgm:prSet presAssocID="{9AE4D9BD-53F2-4498-BB65-A02686A45AE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5962C-C405-4253-ACEF-DFF9971353E9}" type="pres">
      <dgm:prSet presAssocID="{9AE4D9BD-53F2-4498-BB65-A02686A45AE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75A1A-E32D-4E5B-BE51-3BA17CC71826}" srcId="{9AE4D9BD-53F2-4498-BB65-A02686A45AE0}" destId="{C251A6BF-2B18-4112-A8A7-83CB6D11896A}" srcOrd="1" destOrd="0" parTransId="{C170348F-499C-4288-98E1-E585832B2F55}" sibTransId="{FA694216-423D-49A4-AC63-748782FEDFFD}"/>
    <dgm:cxn modelId="{9D0BAEBA-2714-48A3-8221-A52F15AFFE06}" type="presOf" srcId="{FA694216-423D-49A4-AC63-748782FEDFFD}" destId="{7712E533-1EEA-4916-8DC7-FB3D440C2DC1}" srcOrd="0" destOrd="0" presId="urn:microsoft.com/office/officeart/2005/8/layout/vProcess5"/>
    <dgm:cxn modelId="{DB9EAE8A-3471-4A1A-9456-431773FBC448}" type="presOf" srcId="{C251A6BF-2B18-4112-A8A7-83CB6D11896A}" destId="{075327D9-CC35-41B2-B56B-DCCD9DF14DC0}" srcOrd="0" destOrd="0" presId="urn:microsoft.com/office/officeart/2005/8/layout/vProcess5"/>
    <dgm:cxn modelId="{89A198FF-0012-404C-8B0C-D7BF79F9FD81}" type="presOf" srcId="{8A473D74-01F4-4558-9ACD-D7BF7847C942}" destId="{B8C5962C-C405-4253-ACEF-DFF9971353E9}" srcOrd="1" destOrd="0" presId="urn:microsoft.com/office/officeart/2005/8/layout/vProcess5"/>
    <dgm:cxn modelId="{10CCC746-8DFA-436F-A976-2923B945C77A}" type="presOf" srcId="{9AE4D9BD-53F2-4498-BB65-A02686A45AE0}" destId="{B4825BBB-BF34-4290-A19A-E4ECCFDE7EC0}" srcOrd="0" destOrd="0" presId="urn:microsoft.com/office/officeart/2005/8/layout/vProcess5"/>
    <dgm:cxn modelId="{DC74BD63-04BA-43D7-AA69-5CC2EA3508D3}" type="presOf" srcId="{44D479B8-859C-4675-A078-8F0B31B7A5CD}" destId="{9B14C155-5114-4BE9-AE9B-E4C02980F30F}" srcOrd="0" destOrd="0" presId="urn:microsoft.com/office/officeart/2005/8/layout/vProcess5"/>
    <dgm:cxn modelId="{F38A174E-8F64-4291-A931-F5117E123687}" type="presOf" srcId="{8A473D74-01F4-4558-9ACD-D7BF7847C942}" destId="{B7C27E32-9566-4E0C-AC50-A75099E861E1}" srcOrd="0" destOrd="0" presId="urn:microsoft.com/office/officeart/2005/8/layout/vProcess5"/>
    <dgm:cxn modelId="{74B3C216-964E-452A-9C91-DDB82F43458C}" srcId="{9AE4D9BD-53F2-4498-BB65-A02686A45AE0}" destId="{11014E43-821E-491C-9933-7D504989643F}" srcOrd="0" destOrd="0" parTransId="{B5149ED7-9BAD-4C3D-B993-DAC30829E444}" sibTransId="{44D479B8-859C-4675-A078-8F0B31B7A5CD}"/>
    <dgm:cxn modelId="{643746E6-06D8-46B1-AB2C-8988BF11D25F}" type="presOf" srcId="{C251A6BF-2B18-4112-A8A7-83CB6D11896A}" destId="{69E0FC20-F4AA-451C-83BF-4CD2D3ECA6A2}" srcOrd="1" destOrd="0" presId="urn:microsoft.com/office/officeart/2005/8/layout/vProcess5"/>
    <dgm:cxn modelId="{6FB88712-B25D-4144-A3C1-2DADFE2D6CFB}" type="presOf" srcId="{11014E43-821E-491C-9933-7D504989643F}" destId="{6A88E5F4-9CD2-4D27-ADAC-E2EFC262A19A}" srcOrd="1" destOrd="0" presId="urn:microsoft.com/office/officeart/2005/8/layout/vProcess5"/>
    <dgm:cxn modelId="{E0B6F071-3818-4271-9E68-4CD601DB3AE9}" type="presOf" srcId="{11014E43-821E-491C-9933-7D504989643F}" destId="{5BC12E02-59C3-4C12-BB6B-5066DCA510DF}" srcOrd="0" destOrd="0" presId="urn:microsoft.com/office/officeart/2005/8/layout/vProcess5"/>
    <dgm:cxn modelId="{DA0B5A69-5D94-42A6-9D02-0EE70D3D3EF6}" srcId="{9AE4D9BD-53F2-4498-BB65-A02686A45AE0}" destId="{8A473D74-01F4-4558-9ACD-D7BF7847C942}" srcOrd="2" destOrd="0" parTransId="{3EC7138B-A981-4651-8474-6FF2EE20C7D5}" sibTransId="{18B6CD84-EF53-4B3E-9EF7-C8A97C35535A}"/>
    <dgm:cxn modelId="{E39C90D4-8BA6-4585-911C-693126FC1E2E}" type="presParOf" srcId="{B4825BBB-BF34-4290-A19A-E4ECCFDE7EC0}" destId="{AF32243F-3914-4E73-82DA-1E6168DDD092}" srcOrd="0" destOrd="0" presId="urn:microsoft.com/office/officeart/2005/8/layout/vProcess5"/>
    <dgm:cxn modelId="{F86B2558-1208-46ED-80EB-DA20DA40E1C0}" type="presParOf" srcId="{B4825BBB-BF34-4290-A19A-E4ECCFDE7EC0}" destId="{5BC12E02-59C3-4C12-BB6B-5066DCA510DF}" srcOrd="1" destOrd="0" presId="urn:microsoft.com/office/officeart/2005/8/layout/vProcess5"/>
    <dgm:cxn modelId="{1D4DD704-1950-4E14-AC8A-1B4B47E5CE6C}" type="presParOf" srcId="{B4825BBB-BF34-4290-A19A-E4ECCFDE7EC0}" destId="{075327D9-CC35-41B2-B56B-DCCD9DF14DC0}" srcOrd="2" destOrd="0" presId="urn:microsoft.com/office/officeart/2005/8/layout/vProcess5"/>
    <dgm:cxn modelId="{E42526BC-20E2-4C60-81C3-06362A3E1B87}" type="presParOf" srcId="{B4825BBB-BF34-4290-A19A-E4ECCFDE7EC0}" destId="{B7C27E32-9566-4E0C-AC50-A75099E861E1}" srcOrd="3" destOrd="0" presId="urn:microsoft.com/office/officeart/2005/8/layout/vProcess5"/>
    <dgm:cxn modelId="{07A32186-A0FB-46DD-A350-41F36F966E46}" type="presParOf" srcId="{B4825BBB-BF34-4290-A19A-E4ECCFDE7EC0}" destId="{9B14C155-5114-4BE9-AE9B-E4C02980F30F}" srcOrd="4" destOrd="0" presId="urn:microsoft.com/office/officeart/2005/8/layout/vProcess5"/>
    <dgm:cxn modelId="{89F5026F-A536-410C-8DB3-E7117073AD2A}" type="presParOf" srcId="{B4825BBB-BF34-4290-A19A-E4ECCFDE7EC0}" destId="{7712E533-1EEA-4916-8DC7-FB3D440C2DC1}" srcOrd="5" destOrd="0" presId="urn:microsoft.com/office/officeart/2005/8/layout/vProcess5"/>
    <dgm:cxn modelId="{EDDEE47A-9DCD-4B0C-A6E1-DB780CD35150}" type="presParOf" srcId="{B4825BBB-BF34-4290-A19A-E4ECCFDE7EC0}" destId="{6A88E5F4-9CD2-4D27-ADAC-E2EFC262A19A}" srcOrd="6" destOrd="0" presId="urn:microsoft.com/office/officeart/2005/8/layout/vProcess5"/>
    <dgm:cxn modelId="{523F3911-68D7-4BC6-BAA1-6F1D670F0EFF}" type="presParOf" srcId="{B4825BBB-BF34-4290-A19A-E4ECCFDE7EC0}" destId="{69E0FC20-F4AA-451C-83BF-4CD2D3ECA6A2}" srcOrd="7" destOrd="0" presId="urn:microsoft.com/office/officeart/2005/8/layout/vProcess5"/>
    <dgm:cxn modelId="{63C96EAF-93C7-4E0D-8284-D1DE23A1AEAA}" type="presParOf" srcId="{B4825BBB-BF34-4290-A19A-E4ECCFDE7EC0}" destId="{B8C5962C-C405-4253-ACEF-DFF9971353E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E8417-1447-4704-AC5E-C242C5AA95C0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26074-C0ED-4FC4-87D0-7A65EC45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8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6074-C0ED-4FC4-87D0-7A65EC455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7A20-806C-4991-B160-32FA5DDFE6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30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7A20-806C-4991-B160-32FA5DDFE6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4588-EE60-460B-9AF9-35142B168E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3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4588-EE60-460B-9AF9-35142B168E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7A20-806C-4991-B160-32FA5DDFE6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7A20-806C-4991-B160-32FA5DDFE6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52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4588-EE60-460B-9AF9-35142B168E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4588-EE60-460B-9AF9-35142B168E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6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6074-C0ED-4FC4-87D0-7A65EC4558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6074-C0ED-4FC4-87D0-7A65EC455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6074-C0ED-4FC4-87D0-7A65EC455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9CF1-4A3D-4574-93D3-068870A489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9CF1-4A3D-4574-93D3-068870A489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6074-C0ED-4FC4-87D0-7A65EC4558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2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9CF1-4A3D-4574-93D3-068870A489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7A20-806C-4991-B160-32FA5DDFE6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pa.health.maryland.gov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7949-DF27-CD42-B89E-E71087422EC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93A-CD74-944E-888F-E9B13DECE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F2EC0-F0AE-9445-A41E-5C87D776F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2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862F8-D10B-E844-A683-3AF7FD77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4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8E29B-A727-0242-95D3-50DD382B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5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8AD7A-692D-214C-B1E6-40FF2519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5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A64AD5-665A-C744-89D9-40F741E5C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6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431800"/>
            <a:ext cx="3733800" cy="4675152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57300" y="4243352"/>
            <a:ext cx="662940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6666"/>
                </a:solidFill>
                <a:ea typeface="Arial"/>
                <a:cs typeface="Times New Roman" panose="02020603050405020304" pitchFamily="18" charset="0"/>
                <a:sym typeface="Arial"/>
                <a:hlinkClick r:id="rId3"/>
              </a:rPr>
              <a:t>https://phpa.health.maryland.gov</a:t>
            </a:r>
            <a:r>
              <a:rPr lang="en-US" sz="2000" b="1" dirty="0" smtClean="0">
                <a:solidFill>
                  <a:srgbClr val="006666"/>
                </a:solidFill>
                <a:ea typeface="Arial"/>
                <a:cs typeface="Times New Roman" panose="02020603050405020304" pitchFamily="18" charset="0"/>
                <a:sym typeface="Arial"/>
              </a:rPr>
              <a:t>  </a:t>
            </a:r>
            <a:endParaRPr lang="en-US" sz="2000" b="1" u="sng" dirty="0" smtClean="0">
              <a:solidFill>
                <a:srgbClr val="006666"/>
              </a:solidFill>
              <a:cs typeface="Times New Roman" panose="02020603050405020304" pitchFamily="18" charset="0"/>
            </a:endParaRPr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2590807"/>
            <a:ext cx="5516366" cy="1446551"/>
          </a:xfrm>
        </p:spPr>
        <p:txBody>
          <a:bodyPr anchor="t"/>
          <a:lstStyle>
            <a:lvl1pPr>
              <a:defRPr sz="3300">
                <a:solidFill>
                  <a:srgbClr val="BD2226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1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7949-DF27-CD42-B89E-E71087422EC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93A-CD74-944E-888F-E9B13DECE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7949-DF27-CD42-B89E-E71087422EC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93A-CD74-944E-888F-E9B13DECE3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C1CAE-181F-AE45-82F8-A14FDE796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85391"/>
            <a:ext cx="6858000" cy="1124572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46A6718-C3F2-E745-B669-EC535897A2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878013"/>
            <a:ext cx="6858000" cy="368300"/>
          </a:xfrm>
        </p:spPr>
        <p:txBody>
          <a:bodyPr>
            <a:normAutofit/>
          </a:bodyPr>
          <a:lstStyle>
            <a:lvl1pPr marL="0" indent="0" algn="ctr"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MARYLAND DEPARTMENT OF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4373217"/>
            <a:ext cx="6858000" cy="38762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BD2226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40301"/>
            <a:ext cx="6858000" cy="366713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BD222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515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9F195-B40D-0E4C-B1D2-11C6A5EE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6350"/>
            <a:ext cx="7886700" cy="994949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11" y="1825625"/>
            <a:ext cx="7553739" cy="4351338"/>
          </a:xfrm>
        </p:spPr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889" y="6253166"/>
            <a:ext cx="407504" cy="365125"/>
          </a:xfrm>
        </p:spPr>
        <p:txBody>
          <a:bodyPr/>
          <a:lstStyle>
            <a:lvl1pPr>
              <a:defRPr sz="1350"/>
            </a:lvl1pPr>
          </a:lstStyle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438" y="362023"/>
            <a:ext cx="7851913" cy="343659"/>
          </a:xfrm>
        </p:spPr>
        <p:txBody>
          <a:bodyPr>
            <a:noAutofit/>
          </a:bodyPr>
          <a:lstStyle>
            <a:lvl1pPr marL="0" indent="0">
              <a:buNone/>
              <a:defRPr sz="1650" i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</p:spTree>
    <p:extLst>
      <p:ext uri="{BB962C8B-B14F-4D97-AF65-F5344CB8AC3E}">
        <p14:creationId xmlns:p14="http://schemas.microsoft.com/office/powerpoint/2010/main" val="218065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7604" y="3575638"/>
            <a:ext cx="7936395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7604" y="4162496"/>
            <a:ext cx="7936396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125" b="1"/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xmlns="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207604" y="4225063"/>
            <a:ext cx="7936396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793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B2FD7-958A-0C45-B087-7DDC509F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D793A9-78D0-DB44-9842-DF34C4F56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FAF1C-2FEF-6242-ABE9-7D70C859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7068" y="1825625"/>
            <a:ext cx="362778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5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7DC57-EA5D-8A44-945E-B158D952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1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7949-DF27-CD42-B89E-E71087422EC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CB93A-CD74-944E-888F-E9B13DECE3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5740"/>
            <a:ext cx="78867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108" y="6231918"/>
            <a:ext cx="3329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914400"/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5547664"/>
            <a:ext cx="2057400" cy="10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BD2226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D2226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D222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D2226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D2226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D2226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braskamed.com/sites/default/files/documents/for-providers/asp/bcid-misinterpretation.pd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eds.b.ebscohost.com/ehost/pdfviewer/pdfviewer?vid=1&amp;sid=09ae141e-c151-434f-afe6-3a9207b8c758@pdc-v-sessmgr0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575" y="3292606"/>
            <a:ext cx="6858000" cy="1548640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The Maryland SPARC Collaborative presents: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/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BD2226"/>
                </a:solidFill>
              </a:rPr>
              <a:t>Optimizing Rapid Diagnostic Tests for the Management of Bloodstream Infections</a:t>
            </a:r>
            <a:br>
              <a:rPr lang="en-US" i="1" dirty="0">
                <a:solidFill>
                  <a:srgbClr val="BD2226"/>
                </a:solidFill>
              </a:rPr>
            </a:br>
            <a:r>
              <a:rPr lang="en-US" dirty="0" smtClean="0">
                <a:solidFill>
                  <a:srgbClr val="BD2226"/>
                </a:solidFill>
              </a:rPr>
              <a:t/>
            </a:r>
            <a:br>
              <a:rPr lang="en-US" dirty="0" smtClean="0">
                <a:solidFill>
                  <a:srgbClr val="BD2226"/>
                </a:solidFill>
              </a:rPr>
            </a:br>
            <a:endParaRPr lang="en-US" dirty="0">
              <a:solidFill>
                <a:srgbClr val="BD222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164A2A8-21D7-5942-ADD6-E9C1C3FB3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575" y="4224333"/>
            <a:ext cx="6858000" cy="1332206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July 10, </a:t>
            </a:r>
            <a:r>
              <a:rPr lang="en-US" sz="2400" i="1" dirty="0">
                <a:solidFill>
                  <a:schemeClr val="tx1"/>
                </a:solidFill>
              </a:rPr>
              <a:t>2019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1:30-2:30pm </a:t>
            </a:r>
            <a:r>
              <a:rPr lang="en-US" sz="2400" i="1" dirty="0">
                <a:solidFill>
                  <a:schemeClr val="tx1"/>
                </a:solidFill>
              </a:rPr>
              <a:t>EST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Dial-in: (800) 672-8963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57251"/>
            <a:ext cx="9144000" cy="918713"/>
          </a:xfrm>
          <a:prstGeom prst="rect">
            <a:avLst/>
          </a:prstGeom>
          <a:solidFill>
            <a:srgbClr val="3E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3"/>
          <a:stretch/>
        </p:blipFill>
        <p:spPr>
          <a:xfrm>
            <a:off x="3167699" y="1798711"/>
            <a:ext cx="3159776" cy="8216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871354"/>
            <a:ext cx="9144000" cy="129396"/>
          </a:xfrm>
          <a:prstGeom prst="rect">
            <a:avLst/>
          </a:prstGeom>
          <a:solidFill>
            <a:srgbClr val="3EB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Bloodstream Infections</a:t>
            </a:r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484961"/>
              </p:ext>
            </p:extLst>
          </p:nvPr>
        </p:nvGraphicFramePr>
        <p:xfrm>
          <a:off x="457200" y="1600200"/>
          <a:ext cx="8032045" cy="3048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8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6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45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37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3862">
                <a:tc>
                  <a:txBody>
                    <a:bodyPr/>
                    <a:lstStyle/>
                    <a:p>
                      <a:r>
                        <a:rPr lang="en-US" sz="1600" dirty="0"/>
                        <a:t>Technology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Organisms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Resistance Markers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Turn-around Time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862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Multiplex </a:t>
                      </a:r>
                      <a:r>
                        <a:rPr lang="en-US" sz="1600" baseline="0" dirty="0" err="1"/>
                        <a:t>PCR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i="1" dirty="0"/>
                        <a:t>Staphylococci;</a:t>
                      </a:r>
                      <a:r>
                        <a:rPr lang="en-US" sz="1600" i="1" baseline="0" dirty="0"/>
                        <a:t> Streptococci; Enterococcus; Listeria; </a:t>
                      </a:r>
                      <a:endParaRPr lang="en-US" sz="1600" b="0" i="1" dirty="0">
                        <a:latin typeface="+mn-lt"/>
                        <a:cs typeface="Arial" pitchFamily="34" charset="0"/>
                      </a:endParaRPr>
                    </a:p>
                  </a:txBody>
                  <a:tcPr marT="45730" marB="45730"/>
                </a:tc>
                <a:tc rowSpan="3">
                  <a:txBody>
                    <a:bodyPr/>
                    <a:lstStyle/>
                    <a:p>
                      <a:r>
                        <a:rPr lang="en-US" sz="1600" dirty="0" err="1"/>
                        <a:t>mecA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vanA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vanB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KPC</a:t>
                      </a:r>
                      <a:endParaRPr lang="en-US" sz="1600" dirty="0"/>
                    </a:p>
                  </a:txBody>
                  <a:tcPr marT="45730" marB="45730"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1 </a:t>
                      </a:r>
                      <a:r>
                        <a:rPr lang="en-US" sz="1600" dirty="0" err="1"/>
                        <a:t>hr</a:t>
                      </a:r>
                      <a:endParaRPr lang="en-US" sz="16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561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A.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baumannii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H. influenza, N. meningitides, P. aeruginosa,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Enterobacter cloacae,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E. coli,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K. oxytoca,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K. pneumoniae,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Proteus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spp.,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S. 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marcescens</a:t>
                      </a:r>
                      <a:endParaRPr lang="en-US" sz="1600" b="0" i="1" dirty="0">
                        <a:latin typeface="+mn-lt"/>
                        <a:cs typeface="Arial" pitchFamily="34" charset="0"/>
                      </a:endParaRP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4064493450"/>
                  </a:ext>
                </a:extLst>
              </a:tr>
              <a:tr h="3038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albicans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C.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glabrata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krusei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parapsilosis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C.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 tropicalis</a:t>
                      </a: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2476875074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3" y="4746572"/>
            <a:ext cx="1334853" cy="1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92093"/>
            <a:ext cx="214033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Avdic E. 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Infect Dis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Clin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N </a:t>
            </a:r>
            <a:r>
              <a:rPr lang="en-US" altLang="en-US" sz="1100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Am. </a:t>
            </a:r>
            <a:r>
              <a:rPr lang="en-US" altLang="en-US" sz="11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2014</a:t>
            </a:r>
            <a:endParaRPr lang="en-US" altLang="en-US" sz="11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kumimoji="1"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Courtesy J. Kristie Johnson </a:t>
            </a:r>
          </a:p>
          <a:p>
            <a:pPr>
              <a:spcBef>
                <a:spcPct val="0"/>
              </a:spcBef>
            </a:pPr>
            <a:endParaRPr lang="en-US" altLang="en-US" sz="11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074" name="Picture 2" descr="https://www.biofiredx.com/wp-content/uploads/2018/02/Itchy_BugMug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27" y="4746572"/>
            <a:ext cx="1508305" cy="15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biofiredx.com/wp-content/uploads/2018/03/BCID_graph_web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4861251"/>
            <a:ext cx="4000500" cy="14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2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Bloodstream Infections</a:t>
            </a:r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308746"/>
              </p:ext>
            </p:extLst>
          </p:nvPr>
        </p:nvGraphicFramePr>
        <p:xfrm>
          <a:off x="457200" y="1600201"/>
          <a:ext cx="7930444" cy="2133528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8047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09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Technology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Organisms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Resistance Markers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Turn-around Time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Fluorescence In Situ Hybridization and digital microscopy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S. aureus/S. </a:t>
                      </a:r>
                      <a:r>
                        <a:rPr kumimoji="0" lang="en-US" altLang="en-US" sz="14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lugdenensis</a:t>
                      </a:r>
                      <a:r>
                        <a:rPr kumimoji="0" lang="en-US" alt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altLang="en-US" sz="14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CoNS</a:t>
                      </a:r>
                      <a:r>
                        <a:rPr kumimoji="0" lang="en-US" alt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Streptococcus spp., E. faecium/</a:t>
                      </a:r>
                      <a:r>
                        <a:rPr kumimoji="0" lang="en-US" altLang="en-US" sz="14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faecalis</a:t>
                      </a:r>
                      <a:endParaRPr kumimoji="0" lang="en-US" altLang="en-US" sz="1400" i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T="45711" marB="45711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None, detects phenotypic resistance (S/I/R)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1.5 – 7 </a:t>
                      </a: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hrs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E. coli , K. pneumoniae, Citrobacter spp., Proteus spp., Enterobacter spp. </a:t>
                      </a:r>
                      <a:r>
                        <a:rPr kumimoji="0" lang="en-US" altLang="en-US" sz="14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Serratia</a:t>
                      </a:r>
                      <a:r>
                        <a:rPr kumimoji="0" lang="en-US" alt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en-US" sz="1400" i="1" baseline="0" dirty="0" err="1"/>
                        <a:t>marcescens</a:t>
                      </a:r>
                      <a:r>
                        <a:rPr kumimoji="0" 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alt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P. aeruginosa, A. </a:t>
                      </a:r>
                      <a:r>
                        <a:rPr kumimoji="0" lang="en-US" altLang="en-US" sz="14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baumannii</a:t>
                      </a:r>
                      <a:endParaRPr kumimoji="0" lang="en-US" altLang="en-US" sz="1400" i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T="45711" marB="4571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8111266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C. </a:t>
                      </a:r>
                      <a:r>
                        <a:rPr kumimoji="0" lang="en-US" altLang="en-US" sz="14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albicans</a:t>
                      </a:r>
                      <a:r>
                        <a:rPr kumimoji="0" lang="en-US" altLang="en-US" sz="1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altLang="en-US" sz="14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glabrata</a:t>
                      </a:r>
                      <a:endParaRPr kumimoji="0" lang="en-US" altLang="en-US" sz="1400" i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T="45711" marB="4571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274710663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1823" b="1406"/>
          <a:stretch/>
        </p:blipFill>
        <p:spPr>
          <a:xfrm>
            <a:off x="3388837" y="3990834"/>
            <a:ext cx="5109233" cy="2349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4068622"/>
            <a:ext cx="2341217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1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Bloodstream Infections</a:t>
            </a:r>
          </a:p>
        </p:txBody>
      </p:sp>
      <p:pic>
        <p:nvPicPr>
          <p:cNvPr id="2050" name="Picture 2" descr="T2work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87" y="3858385"/>
            <a:ext cx="5424025" cy="23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012195"/>
              </p:ext>
            </p:extLst>
          </p:nvPr>
        </p:nvGraphicFramePr>
        <p:xfrm>
          <a:off x="457200" y="1600200"/>
          <a:ext cx="8032045" cy="1828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87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6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45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37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3862">
                <a:tc>
                  <a:txBody>
                    <a:bodyPr/>
                    <a:lstStyle/>
                    <a:p>
                      <a:r>
                        <a:rPr lang="en-US" sz="1600" dirty="0"/>
                        <a:t>Technology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Organisms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Resistance Markers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Turn-around Time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862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Multiplex</a:t>
                      </a:r>
                    </a:p>
                    <a:p>
                      <a:r>
                        <a:rPr lang="en-US" sz="1600" dirty="0"/>
                        <a:t>magnetic resonance </a:t>
                      </a:r>
                    </a:p>
                    <a:p>
                      <a:r>
                        <a:rPr lang="en-US" sz="1600" dirty="0"/>
                        <a:t> 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i="1" dirty="0"/>
                        <a:t>E. faecium; S. aureus</a:t>
                      </a:r>
                      <a:endParaRPr lang="en-US" sz="1600" b="0" i="1" dirty="0">
                        <a:latin typeface="+mn-lt"/>
                        <a:cs typeface="Arial" pitchFamily="34" charset="0"/>
                      </a:endParaRPr>
                    </a:p>
                  </a:txBody>
                  <a:tcPr marT="45730" marB="45730"/>
                </a:tc>
                <a:tc row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4 – 5 h</a:t>
                      </a:r>
                    </a:p>
                    <a:p>
                      <a:r>
                        <a:rPr lang="en-US" sz="1600" dirty="0"/>
                        <a:t>(whole blood)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P. aeruginosa,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E. coli,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K. pneumoniae</a:t>
                      </a: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4064493450"/>
                  </a:ext>
                </a:extLst>
              </a:tr>
              <a:tr h="303862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albicans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C.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glabrata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krusei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C. </a:t>
                      </a:r>
                      <a:r>
                        <a:rPr lang="en-US" sz="1600" b="0" i="1" dirty="0" err="1">
                          <a:latin typeface="+mn-lt"/>
                          <a:cs typeface="Arial" pitchFamily="34" charset="0"/>
                        </a:rPr>
                        <a:t>parapsilosis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sz="1600" b="0" i="1" baseline="0" dirty="0">
                          <a:latin typeface="+mn-lt"/>
                          <a:cs typeface="Arial" pitchFamily="34" charset="0"/>
                        </a:rPr>
                        <a:t> C.</a:t>
                      </a:r>
                      <a:r>
                        <a:rPr lang="en-US" sz="1600" b="0" i="1" dirty="0">
                          <a:latin typeface="+mn-lt"/>
                          <a:cs typeface="Arial" pitchFamily="34" charset="0"/>
                        </a:rPr>
                        <a:t> tropicalis</a:t>
                      </a: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247687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64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55" y="2753888"/>
            <a:ext cx="8229600" cy="1143000"/>
          </a:xfrm>
        </p:spPr>
        <p:txBody>
          <a:bodyPr>
            <a:noAutofit/>
          </a:bodyPr>
          <a:lstStyle/>
          <a:p>
            <a:r>
              <a:rPr lang="en-US" i="1" dirty="0"/>
              <a:t>Diagnostic and Antimicrobial Stewardship – Collaboration is Key</a:t>
            </a:r>
          </a:p>
        </p:txBody>
      </p:sp>
    </p:spTree>
    <p:extLst>
      <p:ext uri="{BB962C8B-B14F-4D97-AF65-F5344CB8AC3E}">
        <p14:creationId xmlns:p14="http://schemas.microsoft.com/office/powerpoint/2010/main" val="79579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38" y="274638"/>
            <a:ext cx="8038682" cy="1143000"/>
          </a:xfrm>
        </p:spPr>
        <p:txBody>
          <a:bodyPr>
            <a:normAutofit/>
          </a:bodyPr>
          <a:lstStyle/>
          <a:p>
            <a:r>
              <a:rPr lang="en-US" dirty="0"/>
              <a:t>Molecular Rapid Diagnostic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81" y="1588416"/>
            <a:ext cx="3827429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Identify organisms or resistance genes in bacteria, viruses, and/or fungi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Aid in the diagnosis of </a:t>
            </a:r>
            <a:r>
              <a:rPr lang="en-US" sz="2000" dirty="0" smtClean="0"/>
              <a:t>infections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</a:t>
            </a:r>
            <a:r>
              <a:rPr lang="en-US" sz="2000" dirty="0" smtClean="0"/>
              <a:t>nswers </a:t>
            </a:r>
            <a:r>
              <a:rPr lang="en-US" sz="2000" dirty="0"/>
              <a:t>important clinical questions sooner than traditional microbiological techniques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Optimization requires collaboration between clinical microbiology laboratory and (AMS)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4133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Messacar K, et al. </a:t>
            </a:r>
            <a:r>
              <a:rPr lang="pt-BR" sz="1100" i="1" dirty="0">
                <a:solidFill>
                  <a:schemeClr val="bg1"/>
                </a:solidFill>
              </a:rPr>
              <a:t>J Clin Microbiol</a:t>
            </a:r>
            <a:r>
              <a:rPr lang="pt-BR" sz="1100" dirty="0">
                <a:solidFill>
                  <a:schemeClr val="bg1"/>
                </a:solidFill>
              </a:rPr>
              <a:t>. </a:t>
            </a:r>
            <a:r>
              <a:rPr lang="pt-BR" sz="1100" dirty="0" smtClean="0">
                <a:solidFill>
                  <a:schemeClr val="bg1"/>
                </a:solidFill>
              </a:rPr>
              <a:t>2017 </a:t>
            </a:r>
            <a:r>
              <a:rPr lang="pt-BR" sz="1100" dirty="0">
                <a:solidFill>
                  <a:schemeClr val="bg1"/>
                </a:solidFill>
              </a:rPr>
              <a:t> </a:t>
            </a:r>
            <a:r>
              <a:rPr lang="en-US" sz="1100" u="sng" dirty="0">
                <a:solidFill>
                  <a:schemeClr val="bg1"/>
                </a:solidFill>
              </a:rPr>
              <a:t> 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29" y="1711413"/>
            <a:ext cx="4248422" cy="38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121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RDTs significantly decrease time to organisms identification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Studies have shown that RDTs, used in conjunction with antimicrobial stewardship (AMS), improve time to appropriate antibiotic therapy and mortality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65941"/>
              </p:ext>
            </p:extLst>
          </p:nvPr>
        </p:nvGraphicFramePr>
        <p:xfrm>
          <a:off x="312816" y="3766951"/>
          <a:ext cx="6018852" cy="196204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89632">
                  <a:extLst>
                    <a:ext uri="{9D8B030D-6E8A-4147-A177-3AD203B41FA5}">
                      <a16:colId xmlns="" xmlns:a16="http://schemas.microsoft.com/office/drawing/2014/main" val="2163539109"/>
                    </a:ext>
                  </a:extLst>
                </a:gridCol>
                <a:gridCol w="662474">
                  <a:extLst>
                    <a:ext uri="{9D8B030D-6E8A-4147-A177-3AD203B41FA5}">
                      <a16:colId xmlns="" xmlns:a16="http://schemas.microsoft.com/office/drawing/2014/main" val="1826607941"/>
                    </a:ext>
                  </a:extLst>
                </a:gridCol>
                <a:gridCol w="643812">
                  <a:extLst>
                    <a:ext uri="{9D8B030D-6E8A-4147-A177-3AD203B41FA5}">
                      <a16:colId xmlns="" xmlns:a16="http://schemas.microsoft.com/office/drawing/2014/main" val="813638951"/>
                    </a:ext>
                  </a:extLst>
                </a:gridCol>
                <a:gridCol w="933061">
                  <a:extLst>
                    <a:ext uri="{9D8B030D-6E8A-4147-A177-3AD203B41FA5}">
                      <a16:colId xmlns="" xmlns:a16="http://schemas.microsoft.com/office/drawing/2014/main" val="3849236130"/>
                    </a:ext>
                  </a:extLst>
                </a:gridCol>
                <a:gridCol w="802433">
                  <a:extLst>
                    <a:ext uri="{9D8B030D-6E8A-4147-A177-3AD203B41FA5}">
                      <a16:colId xmlns="" xmlns:a16="http://schemas.microsoft.com/office/drawing/2014/main" val="2795520230"/>
                    </a:ext>
                  </a:extLst>
                </a:gridCol>
                <a:gridCol w="671804">
                  <a:extLst>
                    <a:ext uri="{9D8B030D-6E8A-4147-A177-3AD203B41FA5}">
                      <a16:colId xmlns="" xmlns:a16="http://schemas.microsoft.com/office/drawing/2014/main" val="3628301294"/>
                    </a:ext>
                  </a:extLst>
                </a:gridCol>
                <a:gridCol w="1315636">
                  <a:extLst>
                    <a:ext uri="{9D8B030D-6E8A-4147-A177-3AD203B41FA5}">
                      <a16:colId xmlns="" xmlns:a16="http://schemas.microsoft.com/office/drawing/2014/main" val="4255921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RDT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RDT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Traditional </a:t>
                      </a:r>
                      <a:r>
                        <a:rPr lang="en-US" sz="1200" baseline="0" dirty="0">
                          <a:latin typeface="+mn-lt"/>
                          <a:cs typeface="Arial" panose="020B0604020202020204" pitchFamily="34" charset="0"/>
                        </a:rPr>
                        <a:t>Testing Events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Traditional</a:t>
                      </a:r>
                      <a:r>
                        <a:rPr lang="en-US" sz="1200" baseline="0" dirty="0">
                          <a:latin typeface="+mn-lt"/>
                          <a:cs typeface="Arial" panose="020B0604020202020204" pitchFamily="34" charset="0"/>
                        </a:rPr>
                        <a:t> Testing Total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N, %</a:t>
                      </a:r>
                      <a:r>
                        <a:rPr lang="en-US" sz="1200" baseline="0" dirty="0">
                          <a:latin typeface="+mn-lt"/>
                          <a:cs typeface="Arial" panose="020B0604020202020204" pitchFamily="34" charset="0"/>
                        </a:rPr>
                        <a:t> Weight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OR (95%</a:t>
                      </a:r>
                      <a:r>
                        <a:rPr lang="en-US" sz="1200" baseline="0" dirty="0">
                          <a:latin typeface="+mn-lt"/>
                          <a:cs typeface="Arial" panose="020B0604020202020204" pitchFamily="34" charset="0"/>
                        </a:rPr>
                        <a:t> CI)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714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RDT</a:t>
                      </a:r>
                      <a:r>
                        <a:rPr lang="en-US" sz="1200" baseline="0" dirty="0">
                          <a:latin typeface="+mn-lt"/>
                          <a:cs typeface="Arial" panose="020B0604020202020204" pitchFamily="34" charset="0"/>
                        </a:rPr>
                        <a:t> + AMS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1745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2058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19, 76.5%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0.64 (0.51 – 0.79)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8914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RDT w/o</a:t>
                      </a:r>
                      <a:r>
                        <a:rPr lang="en-US" sz="1200" baseline="0" dirty="0">
                          <a:latin typeface="+mn-lt"/>
                          <a:cs typeface="Arial" panose="020B0604020202020204" pitchFamily="34" charset="0"/>
                        </a:rPr>
                        <a:t> AMS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659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7, 23.5%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0.72 (0.46 – 1.22)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31197829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2404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2731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</a:rPr>
                        <a:t>0.66 (0.54 – 0.80)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07018813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327884" y="4116216"/>
            <a:ext cx="0" cy="1673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lowchart: Decision 5"/>
          <p:cNvSpPr/>
          <p:nvPr/>
        </p:nvSpPr>
        <p:spPr>
          <a:xfrm>
            <a:off x="7116110" y="4717084"/>
            <a:ext cx="142875" cy="214313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7106903" y="5161621"/>
            <a:ext cx="266700" cy="149983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7145003" y="5538236"/>
            <a:ext cx="107632" cy="151193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15418" y="3843166"/>
            <a:ext cx="989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OR (95% CI)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5664" y="5808588"/>
            <a:ext cx="2167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0.1	         1		  10 	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344836" y="5795791"/>
            <a:ext cx="1966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31668" y="6054809"/>
            <a:ext cx="2355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Favours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RDT	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Favours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Traditional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091" y="5699639"/>
            <a:ext cx="4918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Mortality outcomes RDT versus traditional testing. OR = odds ratio; CI = confidence interval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3791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</a:rPr>
              <a:t>Timbrook TT, et al. </a:t>
            </a:r>
            <a:r>
              <a:rPr lang="fr-FR" sz="1100" i="1" dirty="0">
                <a:solidFill>
                  <a:schemeClr val="bg1"/>
                </a:solidFill>
                <a:latin typeface="+mj-lt"/>
              </a:rPr>
              <a:t>Clin Infect Dis </a:t>
            </a:r>
            <a:r>
              <a:rPr lang="fr-FR" sz="1100" dirty="0" smtClean="0">
                <a:solidFill>
                  <a:schemeClr val="bg1"/>
                </a:solidFill>
                <a:latin typeface="+mj-lt"/>
              </a:rPr>
              <a:t>2017</a:t>
            </a:r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9280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RDTs for BSI Improve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283951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120B12-4ACA-1E47-8272-1D3C3DBA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Economic Benefits Too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FF1C-9318-3F4C-9567-103846EA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6122"/>
            <a:ext cx="8229600" cy="42600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Potential to decrease total hospital cost $2,500/BSI</a:t>
            </a:r>
          </a:p>
          <a:p>
            <a:r>
              <a:rPr lang="en-US" sz="2400" dirty="0" smtClean="0"/>
              <a:t>RDTs with AMS associated with ~ $20 to $30k/</a:t>
            </a:r>
            <a:r>
              <a:rPr lang="en-US" sz="2400" dirty="0" err="1" smtClean="0"/>
              <a:t>QALY</a:t>
            </a:r>
            <a:endParaRPr lang="en-US" sz="2400" dirty="0" smtClean="0"/>
          </a:p>
          <a:p>
            <a:r>
              <a:rPr lang="en-US" sz="2400" dirty="0" smtClean="0"/>
              <a:t>RDTs with AMS 80% probability of cost-effectiveness   </a:t>
            </a:r>
            <a:endParaRPr lang="en-US" sz="2400" dirty="0"/>
          </a:p>
        </p:txBody>
      </p:sp>
      <p:pic>
        <p:nvPicPr>
          <p:cNvPr id="1028" name="Picture 4" descr="An external file that holds a picture, illustration, etc.&#10;Object name is zcm003182632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0" y="3548386"/>
            <a:ext cx="6981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6535831"/>
            <a:ext cx="7445829" cy="2616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Pilakos</a:t>
            </a:r>
            <a:r>
              <a:rPr lang="en-US" sz="1100" dirty="0" smtClean="0">
                <a:solidFill>
                  <a:schemeClr val="bg1"/>
                </a:solidFill>
              </a:rPr>
              <a:t> EE, </a:t>
            </a:r>
            <a:r>
              <a:rPr lang="en-US" sz="1100" dirty="0">
                <a:solidFill>
                  <a:schemeClr val="bg1"/>
                </a:solidFill>
              </a:rPr>
              <a:t>et al. </a:t>
            </a:r>
            <a:r>
              <a:rPr lang="en-US" sz="1100" i="1" dirty="0" err="1">
                <a:solidFill>
                  <a:schemeClr val="bg1"/>
                </a:solidFill>
              </a:rPr>
              <a:t>Clin</a:t>
            </a:r>
            <a:r>
              <a:rPr lang="en-US" sz="1100" i="1" dirty="0">
                <a:solidFill>
                  <a:schemeClr val="bg1"/>
                </a:solidFill>
              </a:rPr>
              <a:t> Microbiol Rev. </a:t>
            </a:r>
            <a:r>
              <a:rPr lang="en-US" sz="1100" dirty="0" smtClean="0">
                <a:solidFill>
                  <a:schemeClr val="bg1"/>
                </a:solidFill>
              </a:rPr>
              <a:t>2018		Patel </a:t>
            </a:r>
            <a:r>
              <a:rPr lang="en-US" sz="1100" dirty="0" err="1" smtClean="0">
                <a:solidFill>
                  <a:schemeClr val="bg1"/>
                </a:solidFill>
              </a:rPr>
              <a:t>TS</a:t>
            </a:r>
            <a:r>
              <a:rPr lang="en-US" sz="1100" dirty="0" smtClean="0">
                <a:solidFill>
                  <a:schemeClr val="bg1"/>
                </a:solidFill>
              </a:rPr>
              <a:t>, et al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i="1" dirty="0">
                <a:solidFill>
                  <a:schemeClr val="bg1"/>
                </a:solidFill>
              </a:rPr>
              <a:t>J </a:t>
            </a:r>
            <a:r>
              <a:rPr lang="en-US" sz="1100" i="1" dirty="0" err="1">
                <a:solidFill>
                  <a:schemeClr val="bg1"/>
                </a:solidFill>
              </a:rPr>
              <a:t>Clin</a:t>
            </a:r>
            <a:r>
              <a:rPr lang="en-US" sz="1100" i="1" dirty="0">
                <a:solidFill>
                  <a:schemeClr val="bg1"/>
                </a:solidFill>
              </a:rPr>
              <a:t> Microbiol</a:t>
            </a:r>
            <a:r>
              <a:rPr lang="en-US" sz="1100" dirty="0">
                <a:solidFill>
                  <a:schemeClr val="bg1"/>
                </a:solidFill>
              </a:rPr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141882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RDTs for BSI Improve Clinical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032"/>
            <a:ext cx="8229600" cy="416356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University of Nebraska Medical Center survey to MDs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Assess knowledge and confidence interpreting microbiology results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Varying responses with respect to adjustments in antibiotic based on microbiology reports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82% adjusted based on traditional microbiology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60% adjusted based on RDT (BioFire BCID)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97 respondents completed knowledge questions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Most common errors associated with interpretation of </a:t>
            </a:r>
            <a:r>
              <a:rPr lang="en-US" sz="2000" i="1" dirty="0"/>
              <a:t>Enterobacteriaceae</a:t>
            </a:r>
            <a:r>
              <a:rPr lang="en-US" sz="2000" dirty="0"/>
              <a:t>  and </a:t>
            </a:r>
            <a:r>
              <a:rPr lang="en-US" sz="2000" i="1" dirty="0"/>
              <a:t>Staphylococcal</a:t>
            </a:r>
            <a:r>
              <a:rPr lang="en-US" sz="2000" dirty="0"/>
              <a:t> spp. and antibiotic de-escalation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652458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Donner LM, et al. </a:t>
            </a:r>
            <a:r>
              <a:rPr lang="pt-BR" sz="1100" i="1" dirty="0">
                <a:solidFill>
                  <a:schemeClr val="bg1"/>
                </a:solidFill>
              </a:rPr>
              <a:t>J Clin Microbiol</a:t>
            </a:r>
            <a:r>
              <a:rPr lang="pt-BR" sz="1100" dirty="0">
                <a:solidFill>
                  <a:schemeClr val="bg1"/>
                </a:solidFill>
              </a:rPr>
              <a:t>. </a:t>
            </a:r>
            <a:r>
              <a:rPr lang="pt-BR" sz="1100" dirty="0" smtClean="0">
                <a:solidFill>
                  <a:schemeClr val="bg1"/>
                </a:solidFill>
              </a:rPr>
              <a:t>2017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4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75" y="283590"/>
            <a:ext cx="6989975" cy="5891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2994" y="6224480"/>
            <a:ext cx="8832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3"/>
              </a:rPr>
              <a:t>https://www.nebraskamed.com/sites/default/files/documents/for-providers/asp/bcid-misinterpretation.pdf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3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BSI without 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0736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Prospective randomized trial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Adults, first episode Gram-positive BSI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Standard microbiological techniques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RDT with PNA-FISH (no AMS)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Primary objective = time to optimal or effective therapy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43774"/>
            <a:ext cx="53779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Cosgrove SE, et al. </a:t>
            </a:r>
            <a:r>
              <a:rPr lang="en-US" sz="11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Diagn Microbiol Infect Dis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2016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513849"/>
              </p:ext>
            </p:extLst>
          </p:nvPr>
        </p:nvGraphicFramePr>
        <p:xfrm>
          <a:off x="457200" y="4385581"/>
          <a:ext cx="7900736" cy="148895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60111">
                  <a:extLst>
                    <a:ext uri="{9D8B030D-6E8A-4147-A177-3AD203B41FA5}">
                      <a16:colId xmlns="" xmlns:a16="http://schemas.microsoft.com/office/drawing/2014/main" val="2891851660"/>
                    </a:ext>
                  </a:extLst>
                </a:gridCol>
                <a:gridCol w="1782211">
                  <a:extLst>
                    <a:ext uri="{9D8B030D-6E8A-4147-A177-3AD203B41FA5}">
                      <a16:colId xmlns="" xmlns:a16="http://schemas.microsoft.com/office/drawing/2014/main" val="1481544305"/>
                    </a:ext>
                  </a:extLst>
                </a:gridCol>
                <a:gridCol w="1626410">
                  <a:extLst>
                    <a:ext uri="{9D8B030D-6E8A-4147-A177-3AD203B41FA5}">
                      <a16:colId xmlns="" xmlns:a16="http://schemas.microsoft.com/office/drawing/2014/main" val="2082009154"/>
                    </a:ext>
                  </a:extLst>
                </a:gridCol>
                <a:gridCol w="1132004">
                  <a:extLst>
                    <a:ext uri="{9D8B030D-6E8A-4147-A177-3AD203B41FA5}">
                      <a16:colId xmlns="" xmlns:a16="http://schemas.microsoft.com/office/drawing/2014/main" val="2636166230"/>
                    </a:ext>
                  </a:extLst>
                </a:gridCol>
              </a:tblGrid>
              <a:tr h="694847">
                <a:tc>
                  <a:txBody>
                    <a:bodyPr/>
                    <a:lstStyle/>
                    <a:p>
                      <a:r>
                        <a:rPr lang="en-US" sz="1800" dirty="0"/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 RDT</a:t>
                      </a:r>
                    </a:p>
                    <a:p>
                      <a:pPr algn="ctr"/>
                      <a:r>
                        <a:rPr lang="en-US" sz="1800" dirty="0"/>
                        <a:t>(N = 114)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RDT </a:t>
                      </a:r>
                    </a:p>
                    <a:p>
                      <a:pPr algn="ctr"/>
                      <a:r>
                        <a:rPr lang="en-US" sz="1800" dirty="0"/>
                        <a:t>(N</a:t>
                      </a:r>
                      <a:r>
                        <a:rPr lang="en-US" sz="1800" baseline="0" dirty="0"/>
                        <a:t> = 106)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  <a:r>
                        <a:rPr lang="en-US" sz="1800" dirty="0"/>
                        <a:t>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69753263"/>
                  </a:ext>
                </a:extLst>
              </a:tr>
              <a:tr h="397055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Effective</a:t>
                      </a:r>
                      <a:r>
                        <a:rPr lang="en-US" sz="1800" baseline="0" dirty="0">
                          <a:effectLst/>
                        </a:rPr>
                        <a:t> a</a:t>
                      </a:r>
                      <a:r>
                        <a:rPr lang="en-US" sz="1800" dirty="0">
                          <a:effectLst/>
                        </a:rPr>
                        <a:t>ntibiotics (n,%)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26 (32.9)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19 (24.8)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59672398"/>
                  </a:ext>
                </a:extLst>
              </a:tr>
              <a:tr h="39705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Time to effective, median (IQR),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 (0, 9.7</a:t>
                      </a:r>
                      <a:r>
                        <a:rPr lang="en-US" sz="1800" baseline="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</a:t>
                      </a:r>
                      <a:r>
                        <a:rPr lang="en-US" sz="1800" baseline="0" dirty="0">
                          <a:effectLst/>
                        </a:rPr>
                        <a:t> (0, 8.8)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164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3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9088"/>
          </a:xfrm>
        </p:spPr>
        <p:txBody>
          <a:bodyPr>
            <a:noAutofit/>
          </a:bodyPr>
          <a:lstStyle/>
          <a:p>
            <a:r>
              <a:rPr lang="en-US" b="1" i="1" dirty="0"/>
              <a:t>Optimizing Rapid Diagnostic Tests for the Management of Bloodstream Infections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Kimberly Claeys,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PharmD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BCPS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Assistant Professor Infectious Diseases 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University of Maryland School of Pharmacy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Antimicrobial Management Improving Clinical Outcomes Team 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University of Maryland Medical Center 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89" y="4773951"/>
            <a:ext cx="1065911" cy="1741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BSI without AMS</a:t>
            </a:r>
          </a:p>
        </p:txBody>
      </p:sp>
      <p:pic>
        <p:nvPicPr>
          <p:cNvPr id="1026" name="Picture 2" descr="https://ars.els-cdn.com/content/image/1-s2.0-S0732889316301766-gr1_l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17" y="1572279"/>
            <a:ext cx="4421269" cy="31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43774"/>
            <a:ext cx="53779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Cosgrove SE, et al. </a:t>
            </a:r>
            <a:r>
              <a:rPr lang="en-US" sz="11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Diagn Microbiol Infect Dis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2016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53282"/>
              </p:ext>
            </p:extLst>
          </p:nvPr>
        </p:nvGraphicFramePr>
        <p:xfrm>
          <a:off x="381784" y="4954943"/>
          <a:ext cx="7900736" cy="14341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60111">
                  <a:extLst>
                    <a:ext uri="{9D8B030D-6E8A-4147-A177-3AD203B41FA5}">
                      <a16:colId xmlns="" xmlns:a16="http://schemas.microsoft.com/office/drawing/2014/main" val="3591684838"/>
                    </a:ext>
                  </a:extLst>
                </a:gridCol>
                <a:gridCol w="1782211">
                  <a:extLst>
                    <a:ext uri="{9D8B030D-6E8A-4147-A177-3AD203B41FA5}">
                      <a16:colId xmlns="" xmlns:a16="http://schemas.microsoft.com/office/drawing/2014/main" val="2339224272"/>
                    </a:ext>
                  </a:extLst>
                </a:gridCol>
                <a:gridCol w="1626410">
                  <a:extLst>
                    <a:ext uri="{9D8B030D-6E8A-4147-A177-3AD203B41FA5}">
                      <a16:colId xmlns="" xmlns:a16="http://schemas.microsoft.com/office/drawing/2014/main" val="2734158903"/>
                    </a:ext>
                  </a:extLst>
                </a:gridCol>
                <a:gridCol w="1132004">
                  <a:extLst>
                    <a:ext uri="{9D8B030D-6E8A-4147-A177-3AD203B41FA5}">
                      <a16:colId xmlns="" xmlns:a16="http://schemas.microsoft.com/office/drawing/2014/main" val="1982868003"/>
                    </a:ext>
                  </a:extLst>
                </a:gridCol>
              </a:tblGrid>
              <a:tr h="397055">
                <a:tc>
                  <a:txBody>
                    <a:bodyPr/>
                    <a:lstStyle/>
                    <a:p>
                      <a:r>
                        <a:rPr lang="en-US" sz="1800" dirty="0"/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 RDT</a:t>
                      </a:r>
                    </a:p>
                    <a:p>
                      <a:pPr algn="ctr"/>
                      <a:r>
                        <a:rPr lang="en-US" sz="1800" dirty="0"/>
                        <a:t>(N = 114)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RDT </a:t>
                      </a:r>
                    </a:p>
                    <a:p>
                      <a:pPr algn="ctr"/>
                      <a:r>
                        <a:rPr lang="en-US" sz="1800" dirty="0"/>
                        <a:t>(N</a:t>
                      </a:r>
                      <a:r>
                        <a:rPr lang="en-US" sz="1800" baseline="0" dirty="0"/>
                        <a:t> = 106)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  <a:r>
                        <a:rPr lang="en-US" sz="1800" dirty="0"/>
                        <a:t>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81859495"/>
                  </a:ext>
                </a:extLst>
              </a:tr>
              <a:tr h="397055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Optimal antibiotics (n,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19 (24)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19 (24.7)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60736603"/>
                  </a:ext>
                </a:extLst>
              </a:tr>
              <a:tr h="397055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Time to optimal, median (IQR),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18.1 (0, 50.6)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12.1 (0, 51.8)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51788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83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11" y="2529357"/>
            <a:ext cx="8229600" cy="1143000"/>
          </a:xfrm>
        </p:spPr>
        <p:txBody>
          <a:bodyPr>
            <a:noAutofit/>
          </a:bodyPr>
          <a:lstStyle/>
          <a:p>
            <a:r>
              <a:rPr lang="en-US" i="1" dirty="0"/>
              <a:t>Other Considerations for Optimizing RDT use within AMS Programs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55" y="3414333"/>
            <a:ext cx="2359356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1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3" y="704235"/>
            <a:ext cx="8664677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Strategies to Integrate RDT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04589"/>
              </p:ext>
            </p:extLst>
          </p:nvPr>
        </p:nvGraphicFramePr>
        <p:xfrm>
          <a:off x="461771" y="2011680"/>
          <a:ext cx="7785379" cy="40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university of maryland school of pharmac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23" y="18435"/>
            <a:ext cx="2438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A70CE5-03BE-C245-B700-EB9808B9F01F}"/>
              </a:ext>
            </a:extLst>
          </p:cNvPr>
          <p:cNvSpPr/>
          <p:nvPr/>
        </p:nvSpPr>
        <p:spPr>
          <a:xfrm>
            <a:off x="194584" y="4084582"/>
            <a:ext cx="8319752" cy="2420203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8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Sustained Impact of </a:t>
            </a:r>
            <a:r>
              <a:rPr lang="en-US" dirty="0" smtClean="0"/>
              <a:t>AMS Interventions with RDTs in BSI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528"/>
            <a:ext cx="7857744" cy="4187635"/>
          </a:xfrm>
        </p:spPr>
        <p:txBody>
          <a:bodyPr>
            <a:normAutofit/>
          </a:bodyPr>
          <a:lstStyle/>
          <a:p>
            <a:r>
              <a:rPr lang="en-US" sz="2400" dirty="0"/>
              <a:t>Quasi-experimental study </a:t>
            </a:r>
            <a:r>
              <a:rPr lang="en-US" sz="2400" dirty="0" smtClean="0"/>
              <a:t>in adults with GP BSI </a:t>
            </a:r>
            <a:endParaRPr lang="en-US" sz="2400" dirty="0"/>
          </a:p>
          <a:p>
            <a:pPr lvl="1"/>
            <a:r>
              <a:rPr lang="en-US" sz="2000" dirty="0"/>
              <a:t>Phase I = RDT </a:t>
            </a:r>
          </a:p>
          <a:p>
            <a:pPr lvl="1"/>
            <a:r>
              <a:rPr lang="en-US" sz="2000" dirty="0"/>
              <a:t>Phase II = RDT + AMS</a:t>
            </a:r>
          </a:p>
          <a:p>
            <a:pPr lvl="1"/>
            <a:r>
              <a:rPr lang="en-US" sz="2000" dirty="0"/>
              <a:t>Phase III = RDT</a:t>
            </a:r>
          </a:p>
          <a:p>
            <a:r>
              <a:rPr lang="en-US" sz="2400" dirty="0"/>
              <a:t>Primary objective = time to optimal antibiotic therapy </a:t>
            </a:r>
          </a:p>
          <a:p>
            <a:r>
              <a:rPr lang="en-US" sz="2400" dirty="0"/>
              <a:t>Secondary objectives = clinical outcomes, LOS and mortality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08553"/>
            <a:ext cx="6114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Avdic E, et al</a:t>
            </a:r>
            <a:r>
              <a:rPr lang="en-US" sz="11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J Antimicrob Chemother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2017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0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704" y="1146048"/>
            <a:ext cx="4090416" cy="13167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889000">
              <a:spcBef>
                <a:spcPct val="0"/>
              </a:spcBef>
            </a:pPr>
            <a:r>
              <a:rPr lang="en-US" sz="2000" dirty="0"/>
              <a:t>Microbiology</a:t>
            </a:r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Notification of results of GPC</a:t>
            </a:r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Report Gram-stain, ID, AST in </a:t>
            </a:r>
            <a:r>
              <a:rPr lang="en-US" sz="2000" dirty="0" err="1"/>
              <a:t>EMR</a:t>
            </a:r>
            <a:endParaRPr lang="en-US" sz="2000" dirty="0"/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RDT with PNA FISH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9120" y="1146048"/>
            <a:ext cx="4090416" cy="13167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1313" lvl="0" defTabSz="889000">
              <a:spcBef>
                <a:spcPct val="0"/>
              </a:spcBef>
            </a:pPr>
            <a:r>
              <a:rPr lang="en-US" sz="2000" dirty="0"/>
              <a:t>Stewardship</a:t>
            </a:r>
          </a:p>
          <a:p>
            <a:pPr marL="341313" lvl="1" defTabSz="889000">
              <a:spcBef>
                <a:spcPct val="0"/>
              </a:spcBef>
              <a:buChar char="••"/>
            </a:pPr>
            <a:r>
              <a:rPr lang="en-US" sz="2000" dirty="0"/>
              <a:t>Pre-Rx review restricted agents</a:t>
            </a:r>
          </a:p>
          <a:p>
            <a:pPr marL="341313" lvl="1" defTabSz="889000">
              <a:spcBef>
                <a:spcPct val="0"/>
              </a:spcBef>
              <a:buChar char="••"/>
            </a:pPr>
            <a:r>
              <a:rPr lang="en-US" sz="2000" dirty="0"/>
              <a:t>Post-Rx review, select services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298704" y="615696"/>
            <a:ext cx="8180832" cy="1426464"/>
          </a:xfrm>
          <a:prstGeom prst="downArrowCallout">
            <a:avLst>
              <a:gd name="adj1" fmla="val 16453"/>
              <a:gd name="adj2" fmla="val 25000"/>
              <a:gd name="adj3" fmla="val 25000"/>
              <a:gd name="adj4" fmla="val 3762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Baseline (7 months)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704" y="2993136"/>
            <a:ext cx="4090416" cy="13167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889000">
              <a:spcBef>
                <a:spcPct val="0"/>
              </a:spcBef>
            </a:pPr>
            <a:r>
              <a:rPr lang="en-US" sz="2000" dirty="0"/>
              <a:t>Microbiology</a:t>
            </a:r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Notification of results of GPC</a:t>
            </a:r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Report Gram-stain, ID, AST in </a:t>
            </a:r>
            <a:r>
              <a:rPr lang="en-US" sz="2000" dirty="0" err="1"/>
              <a:t>EMR</a:t>
            </a:r>
            <a:endParaRPr lang="en-US" sz="2000" dirty="0"/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RDT with Verigene BC-</a:t>
            </a:r>
            <a:r>
              <a:rPr lang="en-US" sz="2000" dirty="0" err="1"/>
              <a:t>GN</a:t>
            </a:r>
            <a:r>
              <a:rPr lang="en-US" sz="2000" dirty="0"/>
              <a:t> 24/7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89120" y="2993136"/>
            <a:ext cx="4090416" cy="13167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1313" lvl="0" defTabSz="889000">
              <a:spcBef>
                <a:spcPct val="0"/>
              </a:spcBef>
            </a:pPr>
            <a:r>
              <a:rPr lang="en-US" sz="2000" dirty="0"/>
              <a:t>Stewardship</a:t>
            </a:r>
          </a:p>
          <a:p>
            <a:pPr marL="341313" lvl="1" defTabSz="889000">
              <a:spcBef>
                <a:spcPct val="0"/>
              </a:spcBef>
              <a:buChar char="••"/>
            </a:pPr>
            <a:r>
              <a:rPr lang="en-US" sz="2000" dirty="0"/>
              <a:t>Reviews</a:t>
            </a:r>
          </a:p>
          <a:p>
            <a:pPr marL="341313" lvl="1" defTabSz="889000">
              <a:spcBef>
                <a:spcPct val="0"/>
              </a:spcBef>
              <a:buChar char="••"/>
            </a:pPr>
            <a:r>
              <a:rPr lang="en-US" sz="2000" dirty="0"/>
              <a:t>Newsletter, guidelines, lectures</a:t>
            </a:r>
          </a:p>
          <a:p>
            <a:pPr marL="341313" lvl="1" defTabSz="889000">
              <a:spcBef>
                <a:spcPct val="0"/>
              </a:spcBef>
              <a:buChar char="••"/>
            </a:pPr>
            <a:r>
              <a:rPr lang="en-US" sz="2000" dirty="0"/>
              <a:t>Real-time intervention AMS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298704" y="2462784"/>
            <a:ext cx="8180832" cy="1426464"/>
          </a:xfrm>
          <a:prstGeom prst="downArrowCallout">
            <a:avLst>
              <a:gd name="adj1" fmla="val 16453"/>
              <a:gd name="adj2" fmla="val 25000"/>
              <a:gd name="adj3" fmla="val 25000"/>
              <a:gd name="adj4" fmla="val 376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Intervention (7 months)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8704" y="4864608"/>
            <a:ext cx="4090416" cy="13167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889000">
              <a:spcBef>
                <a:spcPct val="0"/>
              </a:spcBef>
            </a:pPr>
            <a:r>
              <a:rPr lang="en-US" sz="2000" dirty="0"/>
              <a:t>Microbiology</a:t>
            </a:r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Notification of results of GPC</a:t>
            </a:r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Report Gram-stain, ID, AST in </a:t>
            </a:r>
            <a:r>
              <a:rPr lang="en-US" sz="2000" dirty="0" err="1"/>
              <a:t>EMR</a:t>
            </a:r>
            <a:endParaRPr lang="en-US" sz="2000" dirty="0"/>
          </a:p>
          <a:p>
            <a:pPr marL="228600" lvl="1" indent="-228600" defTabSz="889000">
              <a:spcBef>
                <a:spcPct val="0"/>
              </a:spcBef>
              <a:buChar char="••"/>
            </a:pPr>
            <a:r>
              <a:rPr lang="en-US" sz="2000" dirty="0"/>
              <a:t>RDT with Verigene BC-</a:t>
            </a:r>
            <a:r>
              <a:rPr lang="en-US" sz="2000" dirty="0" err="1"/>
              <a:t>GN</a:t>
            </a:r>
            <a:r>
              <a:rPr lang="en-US" sz="2000" dirty="0"/>
              <a:t> 24/7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9120" y="4864608"/>
            <a:ext cx="4090416" cy="13167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1313" lvl="0" defTabSz="889000">
              <a:spcBef>
                <a:spcPct val="0"/>
              </a:spcBef>
            </a:pPr>
            <a:r>
              <a:rPr lang="en-US" sz="2000" dirty="0"/>
              <a:t>Stewardship</a:t>
            </a:r>
          </a:p>
          <a:p>
            <a:pPr marL="341313" lvl="1" defTabSz="889000">
              <a:spcBef>
                <a:spcPct val="0"/>
              </a:spcBef>
              <a:buChar char="••"/>
            </a:pPr>
            <a:r>
              <a:rPr lang="en-US" sz="2000" dirty="0"/>
              <a:t>Pre-Rx review restricted agents</a:t>
            </a:r>
          </a:p>
          <a:p>
            <a:pPr marL="341313" lvl="1" defTabSz="889000">
              <a:spcBef>
                <a:spcPct val="0"/>
              </a:spcBef>
              <a:buChar char="••"/>
            </a:pPr>
            <a:r>
              <a:rPr lang="en-US" sz="2000" dirty="0"/>
              <a:t>Post-Rx review, select services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298704" y="4309872"/>
            <a:ext cx="8180832" cy="1426464"/>
          </a:xfrm>
          <a:prstGeom prst="downArrowCallout">
            <a:avLst>
              <a:gd name="adj1" fmla="val 16453"/>
              <a:gd name="adj2" fmla="val 25000"/>
              <a:gd name="adj3" fmla="val 25000"/>
              <a:gd name="adj4" fmla="val 3762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Post-Intervention (7 months)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508553"/>
            <a:ext cx="6114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Avdic E, et al</a:t>
            </a:r>
            <a:r>
              <a:rPr lang="en-US" sz="11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J Antimicrob Chemother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2017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42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Sustained Impact of AMS Interventions with RDTs in BSI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34243"/>
              </p:ext>
            </p:extLst>
          </p:nvPr>
        </p:nvGraphicFramePr>
        <p:xfrm>
          <a:off x="281704" y="2103120"/>
          <a:ext cx="8099701" cy="335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17520">
                  <a:extLst>
                    <a:ext uri="{9D8B030D-6E8A-4147-A177-3AD203B41FA5}">
                      <a16:colId xmlns="" xmlns:a16="http://schemas.microsoft.com/office/drawing/2014/main" val="2891851660"/>
                    </a:ext>
                  </a:extLst>
                </a:gridCol>
                <a:gridCol w="1364877">
                  <a:extLst>
                    <a:ext uri="{9D8B030D-6E8A-4147-A177-3AD203B41FA5}">
                      <a16:colId xmlns="" xmlns:a16="http://schemas.microsoft.com/office/drawing/2014/main" val="1481544305"/>
                    </a:ext>
                  </a:extLst>
                </a:gridCol>
                <a:gridCol w="1344891">
                  <a:extLst>
                    <a:ext uri="{9D8B030D-6E8A-4147-A177-3AD203B41FA5}">
                      <a16:colId xmlns="" xmlns:a16="http://schemas.microsoft.com/office/drawing/2014/main" val="1678091886"/>
                    </a:ext>
                  </a:extLst>
                </a:gridCol>
                <a:gridCol w="1344891">
                  <a:extLst>
                    <a:ext uri="{9D8B030D-6E8A-4147-A177-3AD203B41FA5}">
                      <a16:colId xmlns="" xmlns:a16="http://schemas.microsoft.com/office/drawing/2014/main" val="2082009154"/>
                    </a:ext>
                  </a:extLst>
                </a:gridCol>
                <a:gridCol w="1027522">
                  <a:extLst>
                    <a:ext uri="{9D8B030D-6E8A-4147-A177-3AD203B41FA5}">
                      <a16:colId xmlns="" xmlns:a16="http://schemas.microsoft.com/office/drawing/2014/main" val="2636166230"/>
                    </a:ext>
                  </a:extLst>
                </a:gridCol>
              </a:tblGrid>
              <a:tr h="81043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Pre-RDT</a:t>
                      </a:r>
                    </a:p>
                    <a:p>
                      <a:pPr algn="ctr"/>
                      <a:r>
                        <a:rPr lang="en-US" sz="1800" dirty="0"/>
                        <a:t>(N = 127)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Post-RDT I</a:t>
                      </a:r>
                    </a:p>
                    <a:p>
                      <a:pPr algn="ctr"/>
                      <a:r>
                        <a:rPr lang="en-US" sz="1800" dirty="0"/>
                        <a:t>(N = 137)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Post-RDT</a:t>
                      </a:r>
                      <a:r>
                        <a:rPr lang="en-US" sz="1800" baseline="0" dirty="0"/>
                        <a:t> II</a:t>
                      </a:r>
                    </a:p>
                    <a:p>
                      <a:pPr algn="ctr"/>
                      <a:r>
                        <a:rPr lang="en-US" sz="1800" baseline="0" dirty="0"/>
                        <a:t>(N = 136)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</a:t>
                      </a:r>
                      <a:r>
                        <a:rPr lang="en-US" sz="1800" dirty="0"/>
                        <a:t>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69753263"/>
                  </a:ext>
                </a:extLst>
              </a:tr>
              <a:tr h="810436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Time to optimal antimicrobial therapy, median (IQR),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26 (2, 55)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12 (4, 33)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11 (4,37)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1646859"/>
                  </a:ext>
                </a:extLst>
              </a:tr>
              <a:tr h="810436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Time to effective antimicrobial therapy, median (IQR),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0.6 (0, 3.9)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0.1 (0, 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0.1 (0,</a:t>
                      </a:r>
                      <a:r>
                        <a:rPr lang="en-US" sz="1800" baseline="0" dirty="0">
                          <a:effectLst/>
                        </a:rPr>
                        <a:t> 4.7)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357352"/>
                  </a:ext>
                </a:extLst>
              </a:tr>
              <a:tr h="463106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Length of stay (IQR),</a:t>
                      </a:r>
                      <a:r>
                        <a:rPr lang="en-US" sz="1800" baseline="0" dirty="0">
                          <a:effectLst/>
                        </a:rPr>
                        <a:t> days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11 (7, 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9 (6, 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11</a:t>
                      </a:r>
                      <a:r>
                        <a:rPr lang="en-US" sz="1800" baseline="0" dirty="0">
                          <a:effectLst/>
                        </a:rPr>
                        <a:t> (6, 20)</a:t>
                      </a:r>
                      <a:endParaRPr lang="en-US" sz="1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55065704"/>
                  </a:ext>
                </a:extLst>
              </a:tr>
              <a:tr h="463106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In-hospital mortality (n, 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17 (13)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17 (13)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18 (13)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588695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08553"/>
            <a:ext cx="6114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Avdic E, et al</a:t>
            </a:r>
            <a:r>
              <a:rPr lang="en-US" sz="11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J Antimicrob Chemother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1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2017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2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3" y="704235"/>
            <a:ext cx="8664677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Strategies to Integrate RDT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1771" y="2011680"/>
          <a:ext cx="7785379" cy="40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university of maryland school of pharmac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23" y="18435"/>
            <a:ext cx="2438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A70CE5-03BE-C245-B700-EB9808B9F01F}"/>
              </a:ext>
            </a:extLst>
          </p:cNvPr>
          <p:cNvSpPr/>
          <p:nvPr/>
        </p:nvSpPr>
        <p:spPr>
          <a:xfrm>
            <a:off x="194584" y="1572247"/>
            <a:ext cx="8319752" cy="2420203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A70CE5-03BE-C245-B700-EB9808B9F01F}"/>
              </a:ext>
            </a:extLst>
          </p:cNvPr>
          <p:cNvSpPr/>
          <p:nvPr/>
        </p:nvSpPr>
        <p:spPr>
          <a:xfrm>
            <a:off x="194584" y="5103845"/>
            <a:ext cx="8319752" cy="132908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6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UMMC</a:t>
            </a:r>
            <a:r>
              <a:rPr lang="en-US" dirty="0"/>
              <a:t> Verigene BC-GP Algorithm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0891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124059"/>
            <a:ext cx="21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</a:t>
            </a:r>
            <a:r>
              <a:rPr lang="en-US" dirty="0" err="1"/>
              <a:t>UMMC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00765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235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UMMC VERIGENE® BC-GN Algorithm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15621"/>
              </p:ext>
            </p:extLst>
          </p:nvPr>
        </p:nvGraphicFramePr>
        <p:xfrm>
          <a:off x="261901" y="1840879"/>
          <a:ext cx="5846799" cy="442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54749" y="1901304"/>
            <a:ext cx="243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UMMC ICU Antibiogram:</a:t>
            </a:r>
          </a:p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E. coli CRO S = 80%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4749" y="336714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Assumption of potential AmpC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4749" y="4331793"/>
            <a:ext cx="2432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SAM S ≈ IMP 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4749" y="5522436"/>
            <a:ext cx="2432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UMMC Antibiogram</a:t>
            </a:r>
          </a:p>
          <a:p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</a:rPr>
              <a:t>FEP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 S &gt; 90%</a:t>
            </a:r>
          </a:p>
          <a:p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</a:rPr>
              <a:t>TZP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 S =  88%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7721" y="6563280"/>
            <a:ext cx="3751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Not to supersede clinical judgement; Internal data </a:t>
            </a:r>
            <a:r>
              <a:rPr lang="en-US" sz="1200" dirty="0" err="1">
                <a:solidFill>
                  <a:schemeClr val="bg1"/>
                </a:solidFill>
              </a:rPr>
              <a:t>UMMC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2" descr="Image result for university of maryland school of pharmac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23" y="18435"/>
            <a:ext cx="2438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124059"/>
            <a:ext cx="212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</a:t>
            </a:r>
            <a:r>
              <a:rPr lang="en-US" dirty="0" err="1"/>
              <a:t>UMMC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105901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17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UMMC</a:t>
            </a:r>
            <a:r>
              <a:rPr lang="en-US" sz="4000" dirty="0"/>
              <a:t> Algorithm Validation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864033"/>
              </p:ext>
            </p:extLst>
          </p:nvPr>
        </p:nvGraphicFramePr>
        <p:xfrm>
          <a:off x="457200" y="1926670"/>
          <a:ext cx="8229600" cy="40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033415" y="2864325"/>
            <a:ext cx="2119688" cy="327350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7136" y="6552168"/>
            <a:ext cx="8590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UMMC VERIGENE® BC-GN Treatment Algorithm vs. work-horse empiric GN agent (piperacillin/tazobactam).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6802" y="6150114"/>
            <a:ext cx="18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Internal data </a:t>
            </a:r>
            <a:r>
              <a:rPr lang="en-US" sz="1600" dirty="0" err="1"/>
              <a:t>UMMC</a:t>
            </a:r>
            <a:endParaRPr lang="en-US" sz="1600" dirty="0"/>
          </a:p>
        </p:txBody>
      </p:sp>
      <p:pic>
        <p:nvPicPr>
          <p:cNvPr id="9" name="Picture 2" descr="Image result for university of maryland school of pharmac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23" y="18435"/>
            <a:ext cx="2438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Disclosures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9223" y="2219653"/>
            <a:ext cx="73922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Speakers bureau for </a:t>
            </a:r>
            <a:r>
              <a:rPr lang="en-US" sz="2400" i="1" dirty="0" err="1"/>
              <a:t>Luminex</a:t>
            </a:r>
            <a:r>
              <a:rPr lang="en-US" sz="2400" i="1" dirty="0"/>
              <a:t> Corporation (maker of Verigene BC)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Received study supplies from GenMark Diagnostics and </a:t>
            </a:r>
            <a:r>
              <a:rPr lang="en-US" sz="2400" i="1" dirty="0" err="1"/>
              <a:t>BioFire</a:t>
            </a:r>
            <a:r>
              <a:rPr lang="en-US" sz="2400" i="1" dirty="0"/>
              <a:t> Diagnostics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This talk does not cover developing business plans and other considerations to obtain RDTs for your institution </a:t>
            </a:r>
          </a:p>
        </p:txBody>
      </p:sp>
    </p:spTree>
    <p:extLst>
      <p:ext uri="{BB962C8B-B14F-4D97-AF65-F5344CB8AC3E}">
        <p14:creationId xmlns:p14="http://schemas.microsoft.com/office/powerpoint/2010/main" val="3985988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08" y="7150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UMMC</a:t>
            </a:r>
            <a:r>
              <a:rPr lang="en-US" sz="4000" dirty="0"/>
              <a:t> Algorithm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202982"/>
            <a:ext cx="3566922" cy="4002091"/>
          </a:xfrm>
        </p:spPr>
        <p:txBody>
          <a:bodyPr>
            <a:normAutofit/>
          </a:bodyPr>
          <a:lstStyle/>
          <a:p>
            <a:r>
              <a:rPr lang="en-US" sz="2000" dirty="0"/>
              <a:t>144 cases assessed for appropriateness of antibiotics:</a:t>
            </a:r>
          </a:p>
          <a:p>
            <a:pPr lvl="1"/>
            <a:r>
              <a:rPr lang="en-US" sz="1800" dirty="0"/>
              <a:t>Blinded review (two ID </a:t>
            </a:r>
            <a:r>
              <a:rPr lang="en-US" sz="1800" dirty="0" err="1"/>
              <a:t>PharmDs</a:t>
            </a:r>
            <a:r>
              <a:rPr lang="en-US" sz="1800" dirty="0"/>
              <a:t>) of antibiotic appropriateness </a:t>
            </a:r>
          </a:p>
          <a:p>
            <a:pPr lvl="1"/>
            <a:endParaRPr lang="en-US" sz="1600" dirty="0"/>
          </a:p>
          <a:p>
            <a:r>
              <a:rPr lang="en-US" sz="2000" dirty="0"/>
              <a:t>Overall improvement!</a:t>
            </a:r>
          </a:p>
          <a:p>
            <a:pPr lvl="1"/>
            <a:r>
              <a:rPr lang="en-US" sz="1800" dirty="0"/>
              <a:t>Likely made better with clinician judgement</a:t>
            </a:r>
          </a:p>
        </p:txBody>
      </p:sp>
      <p:graphicFrame>
        <p:nvGraphicFramePr>
          <p:cNvPr id="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088474"/>
              </p:ext>
            </p:extLst>
          </p:nvPr>
        </p:nvGraphicFramePr>
        <p:xfrm>
          <a:off x="4460159" y="2375832"/>
          <a:ext cx="4210049" cy="39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65183" y="2191166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0.014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23" y="6549970"/>
            <a:ext cx="2531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Claeys KC, et al. </a:t>
            </a:r>
            <a:r>
              <a:rPr lang="en-US" sz="1000" i="1" dirty="0">
                <a:solidFill>
                  <a:schemeClr val="bg1"/>
                </a:solidFill>
              </a:rPr>
              <a:t>Open Forum Infect Dis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en-US" sz="1000" dirty="0" smtClean="0">
                <a:solidFill>
                  <a:schemeClr val="bg1"/>
                </a:solidFill>
              </a:rPr>
              <a:t>2018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2" descr="Image result for university of maryland school of pharma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23" y="18435"/>
            <a:ext cx="2438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3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23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UMMC</a:t>
            </a:r>
            <a:r>
              <a:rPr lang="en-US" sz="4000" dirty="0"/>
              <a:t> Algorithm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2973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Presence of polymicrobial GN BSI, central line source, </a:t>
            </a:r>
            <a:r>
              <a:rPr lang="en-US" altLang="en-US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Acinetobacter </a:t>
            </a:r>
            <a:r>
              <a:rPr lang="en-US" alt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spp., </a:t>
            </a:r>
            <a:r>
              <a:rPr lang="en-US" altLang="en-US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Enterobacter </a:t>
            </a:r>
            <a:r>
              <a:rPr lang="en-US" alt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spp., associated with inappropriate algorithm recommendations   (</a:t>
            </a:r>
            <a:r>
              <a:rPr lang="en-US" altLang="en-US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&lt; 0.05)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The AMS treatment algorithm would have resulted in: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14.4% appropriate de-escalation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4.8% inappropriate de-escalation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5.3% appropriate escalation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</a:rPr>
              <a:t>16.0% unnecessary escalation</a:t>
            </a:r>
          </a:p>
        </p:txBody>
      </p:sp>
      <p:pic>
        <p:nvPicPr>
          <p:cNvPr id="6" name="Picture 2" descr="Image result for university of maryland school of pharmac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23" y="18435"/>
            <a:ext cx="2438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23" y="6549970"/>
            <a:ext cx="2531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Claeys KC, et al. </a:t>
            </a:r>
            <a:r>
              <a:rPr lang="en-US" sz="1000" i="1" dirty="0">
                <a:solidFill>
                  <a:schemeClr val="bg1"/>
                </a:solidFill>
              </a:rPr>
              <a:t>Open Forum Infect Dis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en-US" sz="1000" dirty="0" smtClean="0">
                <a:solidFill>
                  <a:schemeClr val="bg1"/>
                </a:solidFill>
              </a:rPr>
              <a:t>2018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Hospitals and RDT in BSI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AMS worked with Clinical Microbiology Laboratory to optimize workflow and reporting of RDT results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Testing performed 24/7, on-site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</a:t>
            </a:r>
            <a:r>
              <a:rPr lang="en-US" sz="2000" dirty="0" smtClean="0"/>
              <a:t>mails sent to AMS or on-call hospitalist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Review of local </a:t>
            </a:r>
            <a:r>
              <a:rPr lang="en-US" sz="2000" dirty="0" err="1" smtClean="0"/>
              <a:t>antibiogram</a:t>
            </a:r>
            <a:r>
              <a:rPr lang="en-US" sz="2000" dirty="0" smtClean="0"/>
              <a:t> data to develop RDT-based treatment recommendations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Provider education: 1 hour session for all pharmacists, MD in-services and grand rounds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Treatment recommendations available online through guidelines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Box MJ, et al. </a:t>
            </a:r>
            <a:r>
              <a:rPr lang="en-US" sz="1100" i="1" dirty="0">
                <a:solidFill>
                  <a:schemeClr val="bg1"/>
                </a:solidFill>
              </a:rPr>
              <a:t>J Am </a:t>
            </a:r>
            <a:r>
              <a:rPr lang="en-US" sz="1100" i="1" dirty="0" err="1">
                <a:solidFill>
                  <a:schemeClr val="bg1"/>
                </a:solidFill>
              </a:rPr>
              <a:t>Coll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Clin</a:t>
            </a:r>
            <a:r>
              <a:rPr lang="en-US" sz="1100" i="1" dirty="0">
                <a:solidFill>
                  <a:schemeClr val="bg1"/>
                </a:solidFill>
              </a:rPr>
              <a:t> Pharm</a:t>
            </a:r>
            <a:r>
              <a:rPr lang="en-US" sz="1100" dirty="0">
                <a:solidFill>
                  <a:schemeClr val="bg1"/>
                </a:solidFill>
              </a:rPr>
              <a:t>. 2019</a:t>
            </a:r>
          </a:p>
        </p:txBody>
      </p:sp>
    </p:spTree>
    <p:extLst>
      <p:ext uri="{BB962C8B-B14F-4D97-AF65-F5344CB8AC3E}">
        <p14:creationId xmlns:p14="http://schemas.microsoft.com/office/powerpoint/2010/main" val="184762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Hospitals and RDT in BSI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Quasi-experimental study of RDT + AMS for </a:t>
            </a:r>
            <a:r>
              <a:rPr lang="en-US" sz="2400" dirty="0" err="1"/>
              <a:t>GN</a:t>
            </a:r>
            <a:r>
              <a:rPr lang="en-US" sz="2400" dirty="0"/>
              <a:t> BSI at five community hospitals </a:t>
            </a:r>
            <a:endParaRPr lang="en-US" sz="2400" dirty="0" smtClean="0"/>
          </a:p>
          <a:p>
            <a:pPr lvl="1"/>
            <a:r>
              <a:rPr lang="en-US" sz="2000" dirty="0" smtClean="0"/>
              <a:t>In those without detection of resistance, focus on decrease anti-</a:t>
            </a:r>
            <a:r>
              <a:rPr lang="en-US" sz="2000" dirty="0" err="1" smtClean="0"/>
              <a:t>PSA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Box MJ, et al. </a:t>
            </a:r>
            <a:r>
              <a:rPr lang="en-US" sz="1100" i="1" dirty="0">
                <a:solidFill>
                  <a:schemeClr val="bg1"/>
                </a:solidFill>
              </a:rPr>
              <a:t>J Am </a:t>
            </a:r>
            <a:r>
              <a:rPr lang="en-US" sz="1100" i="1" dirty="0" err="1">
                <a:solidFill>
                  <a:schemeClr val="bg1"/>
                </a:solidFill>
              </a:rPr>
              <a:t>Coll</a:t>
            </a:r>
            <a:r>
              <a:rPr lang="en-US" sz="1100" i="1" dirty="0">
                <a:solidFill>
                  <a:schemeClr val="bg1"/>
                </a:solidFill>
              </a:rPr>
              <a:t> </a:t>
            </a:r>
            <a:r>
              <a:rPr lang="en-US" sz="1100" i="1" dirty="0" err="1">
                <a:solidFill>
                  <a:schemeClr val="bg1"/>
                </a:solidFill>
              </a:rPr>
              <a:t>Clin</a:t>
            </a:r>
            <a:r>
              <a:rPr lang="en-US" sz="1100" i="1" dirty="0">
                <a:solidFill>
                  <a:schemeClr val="bg1"/>
                </a:solidFill>
              </a:rPr>
              <a:t> Pharm</a:t>
            </a:r>
            <a:r>
              <a:rPr lang="en-US" sz="1100" dirty="0">
                <a:solidFill>
                  <a:schemeClr val="bg1"/>
                </a:solidFill>
              </a:rPr>
              <a:t>. 2019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440281"/>
              </p:ext>
            </p:extLst>
          </p:nvPr>
        </p:nvGraphicFramePr>
        <p:xfrm>
          <a:off x="345231" y="3046122"/>
          <a:ext cx="8052320" cy="3169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97146">
                  <a:extLst>
                    <a:ext uri="{9D8B030D-6E8A-4147-A177-3AD203B41FA5}">
                      <a16:colId xmlns="" xmlns:a16="http://schemas.microsoft.com/office/drawing/2014/main" val="2891851660"/>
                    </a:ext>
                  </a:extLst>
                </a:gridCol>
                <a:gridCol w="1627052">
                  <a:extLst>
                    <a:ext uri="{9D8B030D-6E8A-4147-A177-3AD203B41FA5}">
                      <a16:colId xmlns="" xmlns:a16="http://schemas.microsoft.com/office/drawing/2014/main" val="1481544305"/>
                    </a:ext>
                  </a:extLst>
                </a:gridCol>
                <a:gridCol w="1603227">
                  <a:extLst>
                    <a:ext uri="{9D8B030D-6E8A-4147-A177-3AD203B41FA5}">
                      <a16:colId xmlns="" xmlns:a16="http://schemas.microsoft.com/office/drawing/2014/main" val="1678091886"/>
                    </a:ext>
                  </a:extLst>
                </a:gridCol>
                <a:gridCol w="1224895">
                  <a:extLst>
                    <a:ext uri="{9D8B030D-6E8A-4147-A177-3AD203B41FA5}">
                      <a16:colId xmlns="" xmlns:a16="http://schemas.microsoft.com/office/drawing/2014/main" val="2636166230"/>
                    </a:ext>
                  </a:extLst>
                </a:gridCol>
              </a:tblGrid>
              <a:tr h="205115">
                <a:tc>
                  <a:txBody>
                    <a:bodyPr/>
                    <a:lstStyle/>
                    <a:p>
                      <a:endParaRPr kumimoji="0" lang="en-US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Pre-RDT</a:t>
                      </a: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(N = </a:t>
                      </a:r>
                      <a:r>
                        <a:rPr lang="en-US" sz="1600" dirty="0" smtClean="0">
                          <a:latin typeface="+mn-lt"/>
                        </a:rPr>
                        <a:t>512)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Post-RDT 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 (</a:t>
                      </a:r>
                      <a:r>
                        <a:rPr lang="en-US" sz="1600" dirty="0">
                          <a:latin typeface="+mn-lt"/>
                        </a:rPr>
                        <a:t>N = </a:t>
                      </a:r>
                      <a:r>
                        <a:rPr lang="en-US" sz="1600" dirty="0" smtClean="0">
                          <a:latin typeface="+mn-lt"/>
                        </a:rPr>
                        <a:t>539)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n-lt"/>
                        </a:rPr>
                        <a:t>P</a:t>
                      </a:r>
                      <a:r>
                        <a:rPr lang="en-US" sz="1600" dirty="0">
                          <a:latin typeface="+mn-lt"/>
                        </a:rPr>
                        <a:t>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69753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Median anti-</a:t>
                      </a:r>
                      <a:r>
                        <a:rPr lang="en-US" sz="1600" dirty="0" err="1" smtClean="0">
                          <a:latin typeface="+mn-lt"/>
                        </a:rPr>
                        <a:t>PSA</a:t>
                      </a:r>
                      <a:r>
                        <a:rPr lang="en-US" sz="1600" dirty="0" smtClean="0">
                          <a:latin typeface="+mn-lt"/>
                        </a:rPr>
                        <a:t> DOTs/</a:t>
                      </a:r>
                      <a:r>
                        <a:rPr lang="en-US" sz="1600" dirty="0" err="1" smtClean="0">
                          <a:latin typeface="+mn-lt"/>
                        </a:rPr>
                        <a:t>PD</a:t>
                      </a:r>
                      <a:r>
                        <a:rPr lang="en-US" sz="1600" dirty="0" smtClean="0">
                          <a:latin typeface="+mn-lt"/>
                        </a:rPr>
                        <a:t> (IQR)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0.4 (0, 0.7)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0.2 (0, 0.4)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0.001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164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Median total DOTs/</a:t>
                      </a:r>
                      <a:r>
                        <a:rPr lang="en-US" sz="1600" dirty="0" err="1" smtClean="0">
                          <a:latin typeface="+mn-lt"/>
                        </a:rPr>
                        <a:t>PD</a:t>
                      </a:r>
                      <a:r>
                        <a:rPr lang="en-US" sz="1600" dirty="0" smtClean="0">
                          <a:latin typeface="+mn-lt"/>
                        </a:rPr>
                        <a:t> (IQR)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1 (0.9, 1.2)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1 (0.9, 1.2)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4357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Median length of stay,</a:t>
                      </a:r>
                      <a:r>
                        <a:rPr lang="en-US" sz="1600" baseline="0" dirty="0" smtClean="0">
                          <a:latin typeface="+mn-lt"/>
                        </a:rPr>
                        <a:t> days (IQR)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5 (4, 7)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5 (4, 7)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36749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Inpatient mortality,</a:t>
                      </a:r>
                      <a:r>
                        <a:rPr lang="en-US" sz="1600" baseline="0" dirty="0" smtClean="0">
                          <a:latin typeface="+mn-lt"/>
                        </a:rPr>
                        <a:t> n (%)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36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 (7)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28 (5.2)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74612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Antibiotic costs,</a:t>
                      </a:r>
                      <a:r>
                        <a:rPr lang="en-US" sz="1600" baseline="0" dirty="0" smtClean="0">
                          <a:latin typeface="+mn-lt"/>
                        </a:rPr>
                        <a:t> $ (IQR)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25 (14, 111)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21 (14, 74)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97701933"/>
                  </a:ext>
                </a:extLst>
              </a:tr>
              <a:tr h="177313"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 smtClean="0">
                          <a:effectLst/>
                          <a:latin typeface="+mn-lt"/>
                        </a:rPr>
                        <a:t>ICU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</a:rPr>
                        <a:t> patients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Pre-RDT</a:t>
                      </a:r>
                    </a:p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(N = </a:t>
                      </a:r>
                      <a:r>
                        <a:rPr lang="en-US" sz="1600" b="1" dirty="0" smtClean="0">
                          <a:latin typeface="+mn-lt"/>
                        </a:rPr>
                        <a:t>131)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Post-RDT </a:t>
                      </a:r>
                      <a:endParaRPr lang="en-US" sz="16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 (</a:t>
                      </a:r>
                      <a:r>
                        <a:rPr lang="en-US" sz="1600" b="1" dirty="0">
                          <a:latin typeface="+mn-lt"/>
                        </a:rPr>
                        <a:t>N = </a:t>
                      </a:r>
                      <a:r>
                        <a:rPr lang="en-US" sz="1600" b="1" dirty="0" smtClean="0">
                          <a:latin typeface="+mn-lt"/>
                        </a:rPr>
                        <a:t>106)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latin typeface="+mn-lt"/>
                        </a:rPr>
                        <a:t>P</a:t>
                      </a:r>
                      <a:r>
                        <a:rPr lang="en-US" sz="1600" b="1" dirty="0" smtClean="0">
                          <a:latin typeface="+mn-lt"/>
                        </a:rPr>
                        <a:t>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55065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1" indent="0">
                        <a:tabLst/>
                      </a:pPr>
                      <a:r>
                        <a:rPr lang="en-US" sz="1600" dirty="0" smtClean="0">
                          <a:latin typeface="+mn-lt"/>
                        </a:rPr>
                        <a:t>Median anti-</a:t>
                      </a:r>
                      <a:r>
                        <a:rPr lang="en-US" sz="1600" dirty="0" err="1" smtClean="0">
                          <a:latin typeface="+mn-lt"/>
                        </a:rPr>
                        <a:t>PSA</a:t>
                      </a:r>
                      <a:r>
                        <a:rPr lang="en-US" sz="1600" dirty="0" smtClean="0">
                          <a:latin typeface="+mn-lt"/>
                        </a:rPr>
                        <a:t> DOTs/</a:t>
                      </a:r>
                      <a:r>
                        <a:rPr lang="en-US" sz="1600" dirty="0" err="1" smtClean="0">
                          <a:latin typeface="+mn-lt"/>
                        </a:rPr>
                        <a:t>PD</a:t>
                      </a:r>
                      <a:r>
                        <a:rPr lang="en-US" sz="1600" dirty="0" smtClean="0">
                          <a:latin typeface="+mn-lt"/>
                        </a:rPr>
                        <a:t> (IQR)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0.6 (0.3, 0.9)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  <a:latin typeface="+mn-lt"/>
                        </a:rPr>
                        <a:t>0.3 (0.1, 0.7)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5886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032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3" y="704235"/>
            <a:ext cx="8664677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Strategies to Integrate RDT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1771" y="2011680"/>
          <a:ext cx="7785379" cy="40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university of maryland school of pharmac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23" y="18435"/>
            <a:ext cx="2438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A70CE5-03BE-C245-B700-EB9808B9F01F}"/>
              </a:ext>
            </a:extLst>
          </p:cNvPr>
          <p:cNvSpPr/>
          <p:nvPr/>
        </p:nvSpPr>
        <p:spPr>
          <a:xfrm>
            <a:off x="194584" y="1572247"/>
            <a:ext cx="8319752" cy="3624904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4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RDT</a:t>
            </a:r>
            <a:r>
              <a:rPr lang="en-US" sz="4000" dirty="0"/>
              <a:t>-Specific Antibiogram Validation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4824"/>
              </p:ext>
            </p:extLst>
          </p:nvPr>
        </p:nvGraphicFramePr>
        <p:xfrm>
          <a:off x="246184" y="2065515"/>
          <a:ext cx="8229600" cy="4137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652603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Pogue JM, et al. </a:t>
            </a:r>
            <a:r>
              <a:rPr lang="en-US" sz="1100" i="1" dirty="0">
                <a:solidFill>
                  <a:schemeClr val="bg1"/>
                </a:solidFill>
              </a:rPr>
              <a:t>Antimicrob Agents Chemother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smtClean="0">
                <a:solidFill>
                  <a:schemeClr val="bg1"/>
                </a:solidFill>
              </a:rPr>
              <a:t>2018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6184" y="217502"/>
            <a:ext cx="8229600" cy="18225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1" dirty="0">
                <a:latin typeface="Cambria" panose="02040503050406030204" pitchFamily="18" charset="0"/>
                <a:ea typeface="Cambria" panose="02040503050406030204" pitchFamily="18" charset="0"/>
              </a:rPr>
              <a:t>Antimicrob Agents Chemother.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2018 Apr 26;62(5).</a:t>
            </a:r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An Antibiotic Stewardship Program Blueprint for Optimizing Verigene BC-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within an Institution: a Tale of Two Cities</a:t>
            </a:r>
            <a:b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51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048699"/>
              </p:ext>
            </p:extLst>
          </p:nvPr>
        </p:nvGraphicFramePr>
        <p:xfrm>
          <a:off x="373223" y="2675450"/>
          <a:ext cx="8014994" cy="25587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3797">
                  <a:extLst>
                    <a:ext uri="{9D8B030D-6E8A-4147-A177-3AD203B41FA5}">
                      <a16:colId xmlns="" xmlns:a16="http://schemas.microsoft.com/office/drawing/2014/main" val="2946693195"/>
                    </a:ext>
                  </a:extLst>
                </a:gridCol>
                <a:gridCol w="748695">
                  <a:extLst>
                    <a:ext uri="{9D8B030D-6E8A-4147-A177-3AD203B41FA5}">
                      <a16:colId xmlns="" xmlns:a16="http://schemas.microsoft.com/office/drawing/2014/main" val="1652141030"/>
                    </a:ext>
                  </a:extLst>
                </a:gridCol>
                <a:gridCol w="583582">
                  <a:extLst>
                    <a:ext uri="{9D8B030D-6E8A-4147-A177-3AD203B41FA5}">
                      <a16:colId xmlns="" xmlns:a16="http://schemas.microsoft.com/office/drawing/2014/main" val="1524881386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639680578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869945472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1147579823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2733816987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3230138561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25348828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3631654001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1355553457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619939048"/>
                    </a:ext>
                  </a:extLst>
                </a:gridCol>
                <a:gridCol w="538892">
                  <a:extLst>
                    <a:ext uri="{9D8B030D-6E8A-4147-A177-3AD203B41FA5}">
                      <a16:colId xmlns="" xmlns:a16="http://schemas.microsoft.com/office/drawing/2014/main" val="4166061736"/>
                    </a:ext>
                  </a:extLst>
                </a:gridCol>
              </a:tblGrid>
              <a:tr h="349708">
                <a:tc gridSpan="1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 OF MARYLAND MEDICAL CENTER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945045"/>
                  </a:ext>
                </a:extLst>
              </a:tr>
              <a:tr h="5421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Organism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Resistance marker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SAM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TZP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CZO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CRO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FEP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ETP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MEM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GEN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LVX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ATM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3184242"/>
                  </a:ext>
                </a:extLst>
              </a:tr>
              <a:tr h="19608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E. coli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CTX</a:t>
                      </a:r>
                      <a:r>
                        <a:rPr lang="en-US" sz="1400" dirty="0">
                          <a:effectLst/>
                        </a:rPr>
                        <a:t>-M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23850960"/>
                  </a:ext>
                </a:extLst>
              </a:tr>
              <a:tr h="19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5277404"/>
                  </a:ext>
                </a:extLst>
              </a:tr>
              <a:tr h="201299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</a:rPr>
                        <a:t>K. pneumoniae</a:t>
                      </a:r>
                      <a:endParaRPr lang="en-US" sz="2400" b="1" i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CTX-M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94724113"/>
                  </a:ext>
                </a:extLst>
              </a:tr>
              <a:tr h="201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KPC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08595993"/>
                  </a:ext>
                </a:extLst>
              </a:tr>
              <a:tr h="196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98848369"/>
                  </a:ext>
                </a:extLst>
              </a:tr>
              <a:tr h="2012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</a:rPr>
                        <a:t>K. oxytoca</a:t>
                      </a:r>
                      <a:endParaRPr lang="en-US" sz="2400" b="1" i="1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803899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3222" y="5266802"/>
            <a:ext cx="78587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+mj-lt"/>
                <a:ea typeface="MS Mincho"/>
                <a:cs typeface="Times New Roman" panose="02020603050405020304" pitchFamily="18" charset="0"/>
              </a:rPr>
              <a:t>SAM: ampicillin/sulbactam; TZP: piperacillin/tazobactam; CZO: cefazolin; CRO: ceftriaxone; FEP: cefepime; ETP: ertapenem; MEM: meropenem; GEN: gentamicin; TOB tobramycin; CIP: ciprofloxacin; LVX: levofloxacin; ATM: aztreonam</a:t>
            </a:r>
            <a:endParaRPr lang="en-US" sz="1100" dirty="0">
              <a:latin typeface="+mj-lt"/>
              <a:ea typeface="MS Mincho"/>
            </a:endParaRPr>
          </a:p>
          <a:p>
            <a:r>
              <a:rPr lang="en-US" sz="1100" dirty="0">
                <a:latin typeface="+mj-lt"/>
                <a:ea typeface="MS Mincho"/>
                <a:cs typeface="Times New Roman" panose="02020603050405020304" pitchFamily="18" charset="0"/>
              </a:rPr>
              <a:t>Numbers for individual antibiotics are presented as percentages susceptible </a:t>
            </a:r>
            <a:endParaRPr lang="en-US" sz="1100" dirty="0">
              <a:latin typeface="+mj-lt"/>
              <a:ea typeface="MS Minch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0234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Pogue JM, et al. </a:t>
            </a:r>
            <a:r>
              <a:rPr lang="en-US" sz="1100" i="1" dirty="0">
                <a:solidFill>
                  <a:schemeClr val="bg1"/>
                </a:solidFill>
              </a:rPr>
              <a:t>Antimicrob Agents Chemother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smtClean="0">
                <a:solidFill>
                  <a:schemeClr val="bg1"/>
                </a:solidFill>
              </a:rPr>
              <a:t>2018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6184" y="217502"/>
            <a:ext cx="8229600" cy="18225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1" dirty="0">
                <a:latin typeface="Cambria" panose="02040503050406030204" pitchFamily="18" charset="0"/>
                <a:ea typeface="Cambria" panose="02040503050406030204" pitchFamily="18" charset="0"/>
              </a:rPr>
              <a:t>Antimicrob Agents Chemother.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2018 Apr 26;62(5).</a:t>
            </a:r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An Antibiotic Stewardship Program Blueprint for Optimizing Verigene BC-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within an Institution: a Tale of Two Cities</a:t>
            </a:r>
            <a:b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41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80172"/>
              </p:ext>
            </p:extLst>
          </p:nvPr>
        </p:nvGraphicFramePr>
        <p:xfrm>
          <a:off x="246182" y="2721308"/>
          <a:ext cx="8229602" cy="22659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65737">
                  <a:extLst>
                    <a:ext uri="{9D8B030D-6E8A-4147-A177-3AD203B41FA5}">
                      <a16:colId xmlns="" xmlns:a16="http://schemas.microsoft.com/office/drawing/2014/main" val="230825589"/>
                    </a:ext>
                  </a:extLst>
                </a:gridCol>
                <a:gridCol w="513076">
                  <a:extLst>
                    <a:ext uri="{9D8B030D-6E8A-4147-A177-3AD203B41FA5}">
                      <a16:colId xmlns="" xmlns:a16="http://schemas.microsoft.com/office/drawing/2014/main" val="786612461"/>
                    </a:ext>
                  </a:extLst>
                </a:gridCol>
                <a:gridCol w="1154887">
                  <a:extLst>
                    <a:ext uri="{9D8B030D-6E8A-4147-A177-3AD203B41FA5}">
                      <a16:colId xmlns="" xmlns:a16="http://schemas.microsoft.com/office/drawing/2014/main" val="3464477511"/>
                    </a:ext>
                  </a:extLst>
                </a:gridCol>
                <a:gridCol w="933569">
                  <a:extLst>
                    <a:ext uri="{9D8B030D-6E8A-4147-A177-3AD203B41FA5}">
                      <a16:colId xmlns="" xmlns:a16="http://schemas.microsoft.com/office/drawing/2014/main" val="2883485313"/>
                    </a:ext>
                  </a:extLst>
                </a:gridCol>
                <a:gridCol w="890058">
                  <a:extLst>
                    <a:ext uri="{9D8B030D-6E8A-4147-A177-3AD203B41FA5}">
                      <a16:colId xmlns="" xmlns:a16="http://schemas.microsoft.com/office/drawing/2014/main" val="1522488745"/>
                    </a:ext>
                  </a:extLst>
                </a:gridCol>
                <a:gridCol w="936469">
                  <a:extLst>
                    <a:ext uri="{9D8B030D-6E8A-4147-A177-3AD203B41FA5}">
                      <a16:colId xmlns="" xmlns:a16="http://schemas.microsoft.com/office/drawing/2014/main" val="2606934139"/>
                    </a:ext>
                  </a:extLst>
                </a:gridCol>
                <a:gridCol w="633353">
                  <a:extLst>
                    <a:ext uri="{9D8B030D-6E8A-4147-A177-3AD203B41FA5}">
                      <a16:colId xmlns="" xmlns:a16="http://schemas.microsoft.com/office/drawing/2014/main" val="4219072059"/>
                    </a:ext>
                  </a:extLst>
                </a:gridCol>
                <a:gridCol w="634151">
                  <a:extLst>
                    <a:ext uri="{9D8B030D-6E8A-4147-A177-3AD203B41FA5}">
                      <a16:colId xmlns="" xmlns:a16="http://schemas.microsoft.com/office/drawing/2014/main" val="1090737127"/>
                    </a:ext>
                  </a:extLst>
                </a:gridCol>
                <a:gridCol w="634151">
                  <a:extLst>
                    <a:ext uri="{9D8B030D-6E8A-4147-A177-3AD203B41FA5}">
                      <a16:colId xmlns="" xmlns:a16="http://schemas.microsoft.com/office/drawing/2014/main" val="4169093881"/>
                    </a:ext>
                  </a:extLst>
                </a:gridCol>
                <a:gridCol w="634151">
                  <a:extLst>
                    <a:ext uri="{9D8B030D-6E8A-4147-A177-3AD203B41FA5}">
                      <a16:colId xmlns="" xmlns:a16="http://schemas.microsoft.com/office/drawing/2014/main" val="291037631"/>
                    </a:ext>
                  </a:extLst>
                </a:gridCol>
              </a:tblGrid>
              <a:tr h="642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Organism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Target drug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Resistance marker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 (%) resistant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identified by VERIGENE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SN (%)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 (%)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PPV (%)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NPV (%)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81389264"/>
                  </a:ext>
                </a:extLst>
              </a:tr>
              <a:tr h="2552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E. coli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Ceftriaxone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(CTX-M)*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(14)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49464445"/>
                  </a:ext>
                </a:extLst>
              </a:tr>
              <a:tr h="2552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K. pneumoniae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Ceftriaxone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(26)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47339746"/>
                  </a:ext>
                </a:extLst>
              </a:tr>
              <a:tr h="269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K. pneumoniae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Ertapenem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KPC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(9)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86381118"/>
                  </a:ext>
                </a:extLst>
              </a:tr>
              <a:tr h="269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K. oxytoca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Ceftriaxone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7213875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6184" y="4972379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+mj-lt"/>
                <a:ea typeface="MS Mincho"/>
                <a:cs typeface="Times New Roman" panose="02020603050405020304" pitchFamily="18" charset="0"/>
              </a:rPr>
              <a:t>NPV</a:t>
            </a:r>
            <a:r>
              <a:rPr lang="en-US" sz="1100" dirty="0">
                <a:latin typeface="+mj-lt"/>
                <a:ea typeface="MS Mincho"/>
                <a:cs typeface="Times New Roman" panose="02020603050405020304" pitchFamily="18" charset="0"/>
              </a:rPr>
              <a:t> = negative predictive value; </a:t>
            </a:r>
            <a:r>
              <a:rPr lang="en-US" sz="1100" dirty="0" err="1">
                <a:latin typeface="+mj-lt"/>
                <a:ea typeface="MS Mincho"/>
                <a:cs typeface="Times New Roman" panose="02020603050405020304" pitchFamily="18" charset="0"/>
              </a:rPr>
              <a:t>PPV</a:t>
            </a:r>
            <a:r>
              <a:rPr lang="en-US" sz="1100" dirty="0">
                <a:latin typeface="+mj-lt"/>
                <a:ea typeface="MS Mincho"/>
                <a:cs typeface="Times New Roman" panose="02020603050405020304" pitchFamily="18" charset="0"/>
              </a:rPr>
              <a:t> = positive predictive value; SN = sensitivity; </a:t>
            </a:r>
            <a:r>
              <a:rPr lang="en-US" sz="1100" dirty="0" err="1">
                <a:latin typeface="+mj-lt"/>
                <a:ea typeface="MS Mincho"/>
                <a:cs typeface="Times New Roman" panose="02020603050405020304" pitchFamily="18" charset="0"/>
              </a:rPr>
              <a:t>SP</a:t>
            </a:r>
            <a:r>
              <a:rPr lang="en-US" sz="1100" dirty="0">
                <a:latin typeface="+mj-lt"/>
                <a:ea typeface="MS Mincho"/>
                <a:cs typeface="Times New Roman" panose="02020603050405020304" pitchFamily="18" charset="0"/>
              </a:rPr>
              <a:t> = specificity</a:t>
            </a:r>
          </a:p>
          <a:p>
            <a:r>
              <a:rPr lang="en-US" sz="1100" i="1" dirty="0">
                <a:latin typeface="+mj-lt"/>
                <a:ea typeface="MS Mincho"/>
                <a:cs typeface="Times New Roman" panose="02020603050405020304" pitchFamily="18" charset="0"/>
              </a:rPr>
              <a:t>* While presence of any resistance marker was tested as a marker of ceftriaxone resistance, only CTX-M was identified in this study for E. coli</a:t>
            </a:r>
            <a:endParaRPr lang="en-US" sz="1100" i="1" dirty="0">
              <a:effectLst/>
              <a:latin typeface="+mj-lt"/>
              <a:ea typeface="MS Minch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23" y="651248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Pogue JM, et al. </a:t>
            </a:r>
            <a:r>
              <a:rPr lang="en-US" sz="1100" i="1" dirty="0">
                <a:solidFill>
                  <a:schemeClr val="bg1"/>
                </a:solidFill>
              </a:rPr>
              <a:t>Antimicrob Agents Chemother</a:t>
            </a:r>
            <a:r>
              <a:rPr lang="en-US" sz="1100" dirty="0">
                <a:solidFill>
                  <a:schemeClr val="bg1"/>
                </a:solidFill>
              </a:rPr>
              <a:t>. </a:t>
            </a:r>
            <a:r>
              <a:rPr lang="en-US" sz="1100" dirty="0" smtClean="0">
                <a:solidFill>
                  <a:schemeClr val="bg1"/>
                </a:solidFill>
              </a:rPr>
              <a:t>2018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6184" y="217502"/>
            <a:ext cx="8229600" cy="18225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1" dirty="0">
                <a:latin typeface="Cambria" panose="02040503050406030204" pitchFamily="18" charset="0"/>
                <a:ea typeface="Cambria" panose="02040503050406030204" pitchFamily="18" charset="0"/>
              </a:rPr>
              <a:t>Antimicrob Agents Chemother.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2018 Apr 26;62(5).</a:t>
            </a:r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An Antibiotic Stewardship Program Blueprint for Optimizing Verigene BC-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GN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within an Institution: a Tale of Two Cities</a:t>
            </a:r>
            <a:b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9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8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Pharmacists and RDTs, There’s Still Gaps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8090"/>
            <a:ext cx="8229600" cy="414807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Cross-sectional survey of pharmacists involved in AMS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Total of 224 respondents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45% ID training, 36% AMS certificate programs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RDT utilization varied considerably (multiplex </a:t>
            </a:r>
            <a:r>
              <a:rPr lang="en-US" sz="2000" dirty="0" err="1" smtClean="0"/>
              <a:t>PCR</a:t>
            </a:r>
            <a:r>
              <a:rPr lang="en-US" sz="2000" dirty="0" smtClean="0"/>
              <a:t> most common)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Pharmacists most common with </a:t>
            </a:r>
            <a:r>
              <a:rPr lang="en-US" sz="2000" dirty="0" err="1" smtClean="0"/>
              <a:t>PCR</a:t>
            </a:r>
            <a:r>
              <a:rPr lang="en-US" sz="2000" dirty="0" smtClean="0"/>
              <a:t>, least with multiplex </a:t>
            </a:r>
            <a:r>
              <a:rPr lang="en-US" sz="2000" dirty="0" err="1" smtClean="0"/>
              <a:t>PCR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Formal AMS utilization of RDTs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Real-time alerts 50%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Only ~ 30% have internally assessed outcomes with RDT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123" y="651248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Foster RA, et al. </a:t>
            </a:r>
            <a:r>
              <a:rPr lang="en-US" sz="1100" i="1" dirty="0" smtClean="0">
                <a:solidFill>
                  <a:schemeClr val="bg1"/>
                </a:solidFill>
              </a:rPr>
              <a:t>Infect Control </a:t>
            </a:r>
            <a:r>
              <a:rPr lang="en-US" sz="1100" i="1" dirty="0" err="1" smtClean="0">
                <a:solidFill>
                  <a:schemeClr val="bg1"/>
                </a:solidFill>
              </a:rPr>
              <a:t>Hosp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 err="1" smtClean="0">
                <a:solidFill>
                  <a:schemeClr val="bg1"/>
                </a:solidFill>
              </a:rPr>
              <a:t>Epidemiol</a:t>
            </a:r>
            <a:r>
              <a:rPr lang="en-US" sz="1100" dirty="0" smtClean="0">
                <a:solidFill>
                  <a:schemeClr val="bg1"/>
                </a:solidFill>
              </a:rPr>
              <a:t>. 2017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B029D-47B0-184E-8EF8-047E1922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7C9428-AD98-E94E-9C0E-B671569C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9510"/>
            <a:ext cx="8229600" cy="44466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Opportunities to improve antibiotic use through use of RDTs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Become familiar with RDTs available to your institution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Collaborate with Clinical Microbiology to understand process for testing and reporting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Determine optimal integration of RDT into current AMS activities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Real-time alerts, provider education, treatment algorithms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Work-load, sustainability, etc.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Evaluate outcomes of RDT activities at your institution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Antibiotic optimization, post-BSI length of stay, mortality, costs </a:t>
            </a:r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2473" y="5721612"/>
            <a:ext cx="781905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Wenzler et al. Implementation and optimization of molecular rapid diagnostic tests for bloodstream </a:t>
            </a:r>
            <a:r>
              <a:rPr lang="en-US" sz="1600" dirty="0"/>
              <a:t>infection. </a:t>
            </a:r>
            <a:r>
              <a:rPr lang="en-US" sz="1600" i="1" dirty="0">
                <a:hlinkClick r:id="rId2"/>
              </a:rPr>
              <a:t>Am J Health </a:t>
            </a:r>
            <a:r>
              <a:rPr lang="en-US" sz="1600" i="1" dirty="0" err="1">
                <a:hlinkClick r:id="rId2"/>
              </a:rPr>
              <a:t>Syst</a:t>
            </a:r>
            <a:r>
              <a:rPr lang="en-US" sz="1600" i="1" dirty="0">
                <a:hlinkClick r:id="rId2"/>
              </a:rPr>
              <a:t> Pharm</a:t>
            </a:r>
            <a:r>
              <a:rPr lang="en-US" sz="1600" dirty="0"/>
              <a:t>. 2018 Aug 15;75(16):1191-1202</a:t>
            </a:r>
          </a:p>
        </p:txBody>
      </p:sp>
    </p:spTree>
    <p:extLst>
      <p:ext uri="{BB962C8B-B14F-4D97-AF65-F5344CB8AC3E}">
        <p14:creationId xmlns:p14="http://schemas.microsoft.com/office/powerpoint/2010/main" val="28932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 review available literature on the use of rapid diagnostic testing (RDT) inpatient to assist in the treatment of bloodstream infections (BSI)</a:t>
            </a:r>
          </a:p>
          <a:p>
            <a:endParaRPr lang="en-US" sz="2400" dirty="0"/>
          </a:p>
          <a:p>
            <a:r>
              <a:rPr lang="en-US" sz="2400" dirty="0"/>
              <a:t>Describe the current gap in knowledge regarding the optimal implementation of RDT within an antimicrobial stewardship (AMS) program</a:t>
            </a:r>
          </a:p>
          <a:p>
            <a:endParaRPr lang="en-US" sz="2400" dirty="0"/>
          </a:p>
          <a:p>
            <a:r>
              <a:rPr lang="en-US" sz="2400" dirty="0"/>
              <a:t>Discuss available literature evaluating RDT with AMS intervention in BSIs</a:t>
            </a:r>
          </a:p>
        </p:txBody>
      </p:sp>
    </p:spTree>
    <p:extLst>
      <p:ext uri="{BB962C8B-B14F-4D97-AF65-F5344CB8AC3E}">
        <p14:creationId xmlns:p14="http://schemas.microsoft.com/office/powerpoint/2010/main" val="3764315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9088"/>
          </a:xfrm>
        </p:spPr>
        <p:txBody>
          <a:bodyPr>
            <a:noAutofit/>
          </a:bodyPr>
          <a:lstStyle/>
          <a:p>
            <a:r>
              <a:rPr lang="en-US" b="1" i="1" dirty="0"/>
              <a:t>Optimizing Rapid Diagnostic Tests for the Management of Bloodstream Infections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Kimberly Claeys,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PharmD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BCPS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Assistant Professor Infectious Diseases 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University of Maryland School of Pharmacy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Antimicrobial Management Improving Clinical Outcomes Team 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University of Maryland Medical Center 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89" y="4773951"/>
            <a:ext cx="1065911" cy="17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11" y="2529357"/>
            <a:ext cx="8229600" cy="1143000"/>
          </a:xfrm>
        </p:spPr>
        <p:txBody>
          <a:bodyPr>
            <a:noAutofit/>
          </a:bodyPr>
          <a:lstStyle/>
          <a:p>
            <a:r>
              <a:rPr lang="en-US" i="1" dirty="0"/>
              <a:t>Rapid Diagnostic Tests for Bloodstream Infections 101</a:t>
            </a:r>
          </a:p>
        </p:txBody>
      </p:sp>
    </p:spTree>
    <p:extLst>
      <p:ext uri="{BB962C8B-B14F-4D97-AF65-F5344CB8AC3E}">
        <p14:creationId xmlns:p14="http://schemas.microsoft.com/office/powerpoint/2010/main" val="151937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Bloodstream Infections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6630219"/>
              </p:ext>
            </p:extLst>
          </p:nvPr>
        </p:nvGraphicFramePr>
        <p:xfrm>
          <a:off x="234696" y="1637094"/>
          <a:ext cx="8269224" cy="187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4018790"/>
              </p:ext>
            </p:extLst>
          </p:nvPr>
        </p:nvGraphicFramePr>
        <p:xfrm>
          <a:off x="234696" y="3981162"/>
          <a:ext cx="8269224" cy="183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0688" y="1388102"/>
            <a:ext cx="21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 Workflow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688" y="3730752"/>
            <a:ext cx="256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RDT</a:t>
            </a:r>
            <a:r>
              <a:rPr lang="en-US" dirty="0"/>
              <a:t>-integrated Workflow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4437" y="3002354"/>
            <a:ext cx="77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18-24 </a:t>
            </a:r>
            <a:r>
              <a:rPr lang="en-US" sz="1200" dirty="0" err="1"/>
              <a:t>hrs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31976" y="3002354"/>
            <a:ext cx="77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24-48 </a:t>
            </a:r>
            <a:r>
              <a:rPr lang="en-US" sz="1200" dirty="0" err="1"/>
              <a:t>hrs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24999" y="300235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~1 </a:t>
            </a:r>
            <a:r>
              <a:rPr lang="en-US" sz="1200" dirty="0" err="1"/>
              <a:t>hr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34339" y="5300741"/>
            <a:ext cx="77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18-24 </a:t>
            </a:r>
            <a:r>
              <a:rPr lang="en-US" sz="1200" dirty="0" err="1"/>
              <a:t>hrs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83845" y="530074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~1 </a:t>
            </a:r>
            <a:r>
              <a:rPr lang="en-US" sz="1200" dirty="0" err="1"/>
              <a:t>hr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731976" y="5300741"/>
            <a:ext cx="771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24-48 </a:t>
            </a:r>
            <a:r>
              <a:rPr lang="en-US" sz="1200" dirty="0" err="1"/>
              <a:t>hrs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09049" y="5300741"/>
            <a:ext cx="802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0.5 - 7 </a:t>
            </a:r>
            <a:r>
              <a:rPr lang="en-US" sz="1200" dirty="0" err="1"/>
              <a:t>hrs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0" y="6604084"/>
            <a:ext cx="16610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1" lang="en-US" altLang="en-US" sz="105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Courtesy J. Kristie Johnson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4908" y="4100084"/>
            <a:ext cx="1626086" cy="172035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Bloodstream Infections</a:t>
            </a:r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03123"/>
              </p:ext>
            </p:extLst>
          </p:nvPr>
        </p:nvGraphicFramePr>
        <p:xfrm>
          <a:off x="457200" y="1600200"/>
          <a:ext cx="7827935" cy="2072568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6876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21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6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424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Technology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Organisms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Resistance Markers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Turn-around Time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Peptide Nucleic Acid Fluorescence In Situ Hybridization (PNA FISH®)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S. aureus vs </a:t>
                      </a:r>
                      <a:r>
                        <a:rPr kumimoji="0" lang="en-US" alt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CoNS</a:t>
                      </a:r>
                      <a:endParaRPr kumimoji="0" lang="en-US" altLang="en-US" sz="1600" i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E. </a:t>
                      </a:r>
                      <a:r>
                        <a:rPr kumimoji="0" lang="en-US" alt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faecalis</a:t>
                      </a: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vs other Enterococcus spp.</a:t>
                      </a:r>
                    </a:p>
                  </a:txBody>
                  <a:tcPr marT="45711" marB="45711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mecA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6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0.3-1.5 </a:t>
                      </a:r>
                      <a:r>
                        <a:rPr kumimoji="0" lang="en-US" alt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hrs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E. coli vs K. pneumoniae vs P. aeruginosa</a:t>
                      </a:r>
                    </a:p>
                  </a:txBody>
                  <a:tcPr marT="45711" marB="4571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21541631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C. </a:t>
                      </a:r>
                      <a:r>
                        <a:rPr kumimoji="0" lang="en-US" alt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albicans</a:t>
                      </a: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alt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parapislosis</a:t>
                      </a: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vs C. tropicalis vs  C. </a:t>
                      </a:r>
                      <a:r>
                        <a:rPr kumimoji="0" lang="en-US" alt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glabrata</a:t>
                      </a: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alt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krusei</a:t>
                      </a:r>
                      <a:r>
                        <a:rPr kumimoji="0" lang="en-US" alt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6" charset="-128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="" xmlns:a16="http://schemas.microsoft.com/office/drawing/2014/main" val="1641513162"/>
                  </a:ext>
                </a:extLst>
              </a:tr>
            </a:tbl>
          </a:graphicData>
        </a:graphic>
      </p:graphicFrame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3333"/>
            <a:ext cx="3572209" cy="161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A ma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58" y="4067639"/>
            <a:ext cx="27527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421610" y="5788489"/>
            <a:ext cx="941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600" i="1" dirty="0">
                <a:latin typeface="+mn-lt"/>
                <a:ea typeface="ＭＳ Ｐゴシック" panose="020B0600070205080204" pitchFamily="34" charset="-128"/>
              </a:rPr>
              <a:t>S. aureus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506489"/>
            <a:ext cx="3657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05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Fuchs et al. </a:t>
            </a:r>
            <a:r>
              <a:rPr kumimoji="1" lang="en-US" altLang="en-US" sz="1050" dirty="0" err="1" smtClean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AEM</a:t>
            </a:r>
            <a:r>
              <a:rPr kumimoji="1" lang="en-US" altLang="en-US" sz="1050" dirty="0" smtClean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 1998</a:t>
            </a:r>
            <a:endParaRPr kumimoji="1" lang="en-US" altLang="en-US" sz="1050" dirty="0">
              <a:solidFill>
                <a:schemeClr val="bg1"/>
              </a:solidFill>
              <a:latin typeface="+mn-lt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sz="1050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</a:rPr>
              <a:t>Courtesy J. Kristie Johnson </a:t>
            </a:r>
          </a:p>
        </p:txBody>
      </p:sp>
    </p:spTree>
    <p:extLst>
      <p:ext uri="{BB962C8B-B14F-4D97-AF65-F5344CB8AC3E}">
        <p14:creationId xmlns:p14="http://schemas.microsoft.com/office/powerpoint/2010/main" val="38303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Bloodstream Infections</a:t>
            </a:r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125833"/>
              </p:ext>
            </p:extLst>
          </p:nvPr>
        </p:nvGraphicFramePr>
        <p:xfrm>
          <a:off x="457200" y="1694468"/>
          <a:ext cx="7979790" cy="21336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10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38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112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1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31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4057">
                <a:tc>
                  <a:txBody>
                    <a:bodyPr/>
                    <a:lstStyle/>
                    <a:p>
                      <a:r>
                        <a:rPr lang="en-US" sz="1600" dirty="0"/>
                        <a:t>Technology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Specimen Type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Organisms Detected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Resistance Markers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Turn-around Time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3211">
                <a:tc>
                  <a:txBody>
                    <a:bodyPr/>
                    <a:lstStyle/>
                    <a:p>
                      <a:r>
                        <a:rPr lang="en-US" sz="1600" dirty="0"/>
                        <a:t>Matrix-assisted laser desorption ionization time-of-flight</a:t>
                      </a:r>
                      <a:r>
                        <a:rPr lang="en-US" sz="1600" baseline="0" dirty="0"/>
                        <a:t> mass spectrometry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(MALDI-TOF MS)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body</a:t>
                      </a:r>
                      <a:r>
                        <a:rPr lang="en-US" sz="1600" baseline="0" dirty="0"/>
                        <a:t> sites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Large</a:t>
                      </a:r>
                      <a:r>
                        <a:rPr lang="en-US" sz="1600" baseline="0" dirty="0"/>
                        <a:t> database of bacteria and yeast</a:t>
                      </a:r>
                      <a:endParaRPr lang="en-US" sz="1600" i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 (yet)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 </a:t>
                      </a:r>
                      <a:r>
                        <a:rPr lang="en-US" sz="1600" dirty="0" err="1"/>
                        <a:t>hrs</a:t>
                      </a:r>
                      <a:endParaRPr lang="en-US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500649"/>
            <a:ext cx="52895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Fournier PE et al. 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Nature Reviews Microbiology </a:t>
            </a:r>
            <a:r>
              <a:rPr lang="en-US" altLang="en-US" sz="11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2013</a:t>
            </a:r>
            <a:endParaRPr lang="en-US" altLang="en-US" sz="11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kumimoji="1"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Courtesy J. Kristie Johnson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Image result for (MALDI-TOF M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2" y="4104902"/>
            <a:ext cx="7180058" cy="21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6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RDTs for Bloodstream Infections</a:t>
            </a:r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227655"/>
              </p:ext>
            </p:extLst>
          </p:nvPr>
        </p:nvGraphicFramePr>
        <p:xfrm>
          <a:off x="457198" y="1600201"/>
          <a:ext cx="8020757" cy="246898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30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94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347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57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2540">
                <a:tc>
                  <a:txBody>
                    <a:bodyPr/>
                    <a:lstStyle/>
                    <a:p>
                      <a:r>
                        <a:rPr lang="en-US" sz="1600" dirty="0"/>
                        <a:t>Technology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Organisms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Resistance Markers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Turn-around Time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918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Nucleic</a:t>
                      </a:r>
                      <a:r>
                        <a:rPr lang="en-US" sz="1600" baseline="0" dirty="0"/>
                        <a:t> acid microarray</a:t>
                      </a:r>
                      <a:endParaRPr lang="en-US" sz="1600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/>
                        <a:t>Staphylococcus spp., Streptococcus spp., E. </a:t>
                      </a:r>
                      <a:r>
                        <a:rPr lang="en-US" sz="1600" i="1" dirty="0" err="1"/>
                        <a:t>faecalis</a:t>
                      </a:r>
                      <a:r>
                        <a:rPr lang="en-US" sz="1600" i="1" dirty="0"/>
                        <a:t>, E. </a:t>
                      </a:r>
                      <a:r>
                        <a:rPr lang="en-US" sz="1600" i="1" dirty="0" err="1"/>
                        <a:t>faecium</a:t>
                      </a:r>
                      <a:r>
                        <a:rPr lang="en-US" sz="1600" i="1" dirty="0"/>
                        <a:t>,</a:t>
                      </a:r>
                      <a:r>
                        <a:rPr lang="en-US" sz="1600" i="1" baseline="0" dirty="0"/>
                        <a:t> Listeria spp.</a:t>
                      </a:r>
                      <a:endParaRPr lang="en-US" sz="1600" i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mecA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vanA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vanB</a:t>
                      </a:r>
                      <a:endParaRPr lang="en-US" sz="1600" dirty="0"/>
                    </a:p>
                  </a:txBody>
                  <a:tcPr marT="45737" marB="45737"/>
                </a:tc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2.5</a:t>
                      </a:r>
                    </a:p>
                  </a:txBody>
                  <a:tcPr marT="45737" marB="4573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29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/>
                        <a:t>E. coli, K pneumoniae, K. </a:t>
                      </a:r>
                      <a:r>
                        <a:rPr lang="en-US" sz="1600" i="1" dirty="0" err="1"/>
                        <a:t>oxytoca</a:t>
                      </a:r>
                      <a:r>
                        <a:rPr lang="en-US" sz="1600" i="1" dirty="0"/>
                        <a:t>, P. aeruginosa, Acinetobacter spp., Proteus spp.,</a:t>
                      </a:r>
                      <a:r>
                        <a:rPr lang="en-US" sz="1600" i="1" baseline="0" dirty="0"/>
                        <a:t> Citrobacter spp., Enterobacter spp.</a:t>
                      </a:r>
                      <a:endParaRPr lang="en-US" sz="1600" i="1" dirty="0"/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KPC, NDM, CTX-M,</a:t>
                      </a:r>
                      <a:r>
                        <a:rPr lang="en-US" sz="1600" baseline="0" dirty="0"/>
                        <a:t> VIM, IMP, OXA</a:t>
                      </a:r>
                      <a:endParaRPr lang="en-US" sz="1600" dirty="0"/>
                    </a:p>
                  </a:txBody>
                  <a:tcPr marT="45737" marB="45737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Image result for Verigene B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48" y="5078082"/>
            <a:ext cx="5132552" cy="143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9337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Bork JT, et al. </a:t>
            </a:r>
            <a:r>
              <a:rPr lang="en-US" sz="1100" i="1" dirty="0">
                <a:solidFill>
                  <a:schemeClr val="bg1"/>
                </a:solidFill>
              </a:rPr>
              <a:t>Antimicrob Agents </a:t>
            </a:r>
            <a:r>
              <a:rPr lang="en-US" sz="1100" i="1" dirty="0" err="1" smtClean="0">
                <a:solidFill>
                  <a:schemeClr val="bg1"/>
                </a:solidFill>
              </a:rPr>
              <a:t>Chemoth</a:t>
            </a:r>
            <a:r>
              <a:rPr lang="en-US" sz="1100" dirty="0" err="1" smtClean="0">
                <a:solidFill>
                  <a:schemeClr val="bg1"/>
                </a:solidFill>
              </a:rPr>
              <a:t>er</a:t>
            </a:r>
            <a:r>
              <a:rPr lang="en-US" sz="1100" dirty="0" smtClean="0">
                <a:solidFill>
                  <a:schemeClr val="bg1"/>
                </a:solidFill>
              </a:rPr>
              <a:t>. 2014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kumimoji="1"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Courtesy J. Kristie Johnson </a:t>
            </a:r>
          </a:p>
          <a:p>
            <a:r>
              <a:rPr lang="en-US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1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 Brand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000000"/>
      </a:accent1>
      <a:accent2>
        <a:srgbClr val="C8102E"/>
      </a:accent2>
      <a:accent3>
        <a:srgbClr val="FFCD00"/>
      </a:accent3>
      <a:accent4>
        <a:srgbClr val="5D87A1"/>
      </a:accent4>
      <a:accent5>
        <a:srgbClr val="95A0A9"/>
      </a:accent5>
      <a:accent6>
        <a:srgbClr val="696A6D"/>
      </a:accent6>
      <a:hlink>
        <a:srgbClr val="C8102E"/>
      </a:hlink>
      <a:folHlink>
        <a:srgbClr val="FFCD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2779</Words>
  <Application>Microsoft Office PowerPoint</Application>
  <PresentationFormat>On-screen Show (4:3)</PresentationFormat>
  <Paragraphs>631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Cambria</vt:lpstr>
      <vt:lpstr>Georgia</vt:lpstr>
      <vt:lpstr>MS Mincho</vt:lpstr>
      <vt:lpstr>Times New Roman</vt:lpstr>
      <vt:lpstr>Wingdings</vt:lpstr>
      <vt:lpstr>Office Theme</vt:lpstr>
      <vt:lpstr>2_Office Theme</vt:lpstr>
      <vt:lpstr>The Maryland SPARC Collaborative presents:  Optimizing Rapid Diagnostic Tests for the Management of Bloodstream Infections  </vt:lpstr>
      <vt:lpstr>Optimizing Rapid Diagnostic Tests for the Management of Bloodstream Infections</vt:lpstr>
      <vt:lpstr>Disclosures</vt:lpstr>
      <vt:lpstr>Learning Objectives</vt:lpstr>
      <vt:lpstr>Rapid Diagnostic Tests for Bloodstream Infections 101</vt:lpstr>
      <vt:lpstr>RDTs for Bloodstream Infections</vt:lpstr>
      <vt:lpstr>RDTs for Bloodstream Infections</vt:lpstr>
      <vt:lpstr>RDTs for Bloodstream Infections</vt:lpstr>
      <vt:lpstr>RDTs for Bloodstream Infections</vt:lpstr>
      <vt:lpstr>RDTs for Bloodstream Infections</vt:lpstr>
      <vt:lpstr>RDTs for Bloodstream Infections</vt:lpstr>
      <vt:lpstr>RDTs for Bloodstream Infections</vt:lpstr>
      <vt:lpstr>Diagnostic and Antimicrobial Stewardship – Collaboration is Key</vt:lpstr>
      <vt:lpstr>Molecular Rapid Diagnostic Tests</vt:lpstr>
      <vt:lpstr>RDTs for BSI Improve Clinical Outcomes</vt:lpstr>
      <vt:lpstr>Potential Economic Benefits Too</vt:lpstr>
      <vt:lpstr>RDTs for BSI Improve Clinical Outcomes</vt:lpstr>
      <vt:lpstr>PowerPoint Presentation</vt:lpstr>
      <vt:lpstr>RDTs for BSI without AMS</vt:lpstr>
      <vt:lpstr>RDTs for BSI without AMS</vt:lpstr>
      <vt:lpstr>Other Considerations for Optimizing RDT use within AMS Programs</vt:lpstr>
      <vt:lpstr>Strategies to Integrate RDT Results</vt:lpstr>
      <vt:lpstr>Sustained Impact of AMS Interventions with RDTs in BSI</vt:lpstr>
      <vt:lpstr>PowerPoint Presentation</vt:lpstr>
      <vt:lpstr>Sustained Impact of AMS Interventions with RDTs in BSI</vt:lpstr>
      <vt:lpstr>Strategies to Integrate RDT Results</vt:lpstr>
      <vt:lpstr>UMMC Verigene BC-GP Algorithm</vt:lpstr>
      <vt:lpstr>UMMC VERIGENE® BC-GN Algorithm</vt:lpstr>
      <vt:lpstr>UMMC Algorithm Validation</vt:lpstr>
      <vt:lpstr>UMMC Algorithm Validation</vt:lpstr>
      <vt:lpstr>UMMC Algorithm Validation</vt:lpstr>
      <vt:lpstr>Community Hospitals and RDT in BSI</vt:lpstr>
      <vt:lpstr>Community Hospitals and RDT in BSI</vt:lpstr>
      <vt:lpstr>Strategies to Integrate RDT Results</vt:lpstr>
      <vt:lpstr>RDT-Specific Antibiogram Validation</vt:lpstr>
      <vt:lpstr>PowerPoint Presentation</vt:lpstr>
      <vt:lpstr>PowerPoint Presentation</vt:lpstr>
      <vt:lpstr>Pharmacists and RDTs, There’s Still Gaps </vt:lpstr>
      <vt:lpstr>Conclusions</vt:lpstr>
      <vt:lpstr>Optimizing Rapid Diagnostic Tests for the Management of Bloodstream Infections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2019-07-08T17:24:36Z</dcterms:created>
  <dcterms:modified xsi:type="dcterms:W3CDTF">2019-07-15T19:34:29Z</dcterms:modified>
</cp:coreProperties>
</file>